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5" r:id="rId2"/>
  </p:sldIdLst>
  <p:sldSz cx="6858000" cy="9144000" type="screen4x3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  <p:ext uri="smNativeData">
      <pr:smAppRevision xmlns="" xmlns:p14="http://schemas.microsoft.com/office/powerpoint/2010/main" xmlns:pr="smNativeData" dt="1571904687" val="971" revOS="4"/>
      <pr:smFileRevision xmlns="" xmlns:p14="http://schemas.microsoft.com/office/powerpoint/2010/main" xmlns:pr="smNativeData" dt="1571904687" val="0"/>
      <pr:guideOptions xmlns="" xmlns:p14="http://schemas.microsoft.com/office/powerpoint/2010/main" xmlns:pr="smNativeData" dt="1571904687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9" autoAdjust="0"/>
    <p:restoredTop sz="94660"/>
  </p:normalViewPr>
  <p:slideViewPr>
    <p:cSldViewPr>
      <p:cViewPr>
        <p:scale>
          <a:sx n="100" d="100"/>
          <a:sy n="100" d="100"/>
        </p:scale>
        <p:origin x="-1210" y="-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notesViewPr>
    <p:cSldViewPr>
      <p:cViewPr>
        <p:scale>
          <a:sx n="125" d="100"/>
          <a:sy n="125" d="100"/>
        </p:scale>
        <p:origin x="946" y="-2771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Q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pt-PT" sz="1200"/>
            </a:lvl1pPr>
            <a:lvl2pPr>
              <a:defRPr lang="pt-PT"/>
            </a:lvl2pPr>
            <a:lvl3pPr>
              <a:defRPr lang="pt-PT"/>
            </a:lvl3pPr>
            <a:lvl4pPr>
              <a:defRPr lang="pt-PT"/>
            </a:lvl4pPr>
            <a:lvl5pPr>
              <a:defRPr lang="pt-PT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pt-PT"/>
            </a:pPr>
            <a:endParaRPr/>
          </a:p>
        </p:txBody>
      </p:sp>
      <p:sp>
        <p:nvSpPr>
          <p:cNvPr id="3" name="Marcador de Posição da Data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QAgAAEAAAACYAAAAIAAAAP48AAAAAAAA=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pt-PT" sz="1200"/>
            </a:lvl1pPr>
            <a:lvl2pPr>
              <a:defRPr lang="pt-PT"/>
            </a:lvl2pPr>
            <a:lvl3pPr>
              <a:defRPr lang="pt-PT"/>
            </a:lvl3pPr>
            <a:lvl4pPr>
              <a:defRPr lang="pt-PT"/>
            </a:lvl4pPr>
            <a:lvl5pPr>
              <a:defRPr lang="pt-PT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pt-PT"/>
            </a:pPr>
            <a:fld id="{33D28A7D-33DE-877C-906A-C529C4246690}" type="datetime1">
              <a:t>28-05-2023</a:t>
            </a:fld>
            <a:endParaRPr/>
          </a:p>
        </p:txBody>
      </p:sp>
      <p:sp>
        <p:nvSpPr>
          <p:cNvPr id="4" name="Marcador de Posição da Imagem do Diapositivo 3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r1yxXR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vDQAAOAQAAAEdAABQGQAAEAAAACYAAAAIAAAAvw8AAP8fAAA="/>
              </a:ext>
            </a:extLst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pt-PT"/>
            </a:pPr>
            <a:endParaRPr/>
          </a:p>
        </p:txBody>
      </p:sp>
      <p:sp>
        <p:nvSpPr>
          <p:cNvPr id="5" name="Marcador de Posição de Notas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uBoAAPglAAAINAAAEAAAACYAAAAIAAAAPw8AAP8fAAA="/>
              </a:ext>
            </a:extLst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pt-PT"/>
            </a:pPr>
            <a:r>
              <a:t>Clique para editar os estilos</a:t>
            </a:r>
          </a:p>
          <a:p>
            <a:pPr lvl="1">
              <a:defRPr lang="pt-PT"/>
            </a:pPr>
            <a:r>
              <a:t>Segundo nível</a:t>
            </a:r>
          </a:p>
          <a:p>
            <a:pPr lvl="2">
              <a:defRPr lang="pt-PT"/>
            </a:pPr>
            <a:r>
              <a:t>Terceiro nível</a:t>
            </a:r>
          </a:p>
          <a:p>
            <a:pPr lvl="3">
              <a:defRPr lang="pt-PT"/>
            </a:pPr>
            <a:r>
              <a:t>Quarto nível</a:t>
            </a:r>
          </a:p>
          <a:p>
            <a:pPr lvl="4">
              <a:defRPr lang="pt-PT"/>
            </a:pPr>
            <a:r>
              <a:t>Quinto nível</a:t>
            </a:r>
          </a:p>
        </p:txBody>
      </p:sp>
      <p:sp>
        <p:nvSpPr>
          <p:cNvPr id="6" name="Marcador de Posição do Rodapé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A+OAAAEAAAACYAAAAIAAAAv48AAP8fAAA=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pt-PT" sz="1200"/>
            </a:lvl1pPr>
            <a:lvl2pPr>
              <a:defRPr lang="pt-PT"/>
            </a:lvl2pPr>
            <a:lvl3pPr>
              <a:defRPr lang="pt-PT"/>
            </a:lvl3pPr>
            <a:lvl4pPr>
              <a:defRPr lang="pt-PT"/>
            </a:lvl4pPr>
            <a:lvl5pPr>
              <a:defRPr lang="pt-PT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pt-PT"/>
            </a:pPr>
            <a:endParaRPr/>
          </a:p>
        </p:txBody>
      </p:sp>
      <p:sp>
        <p:nvSpPr>
          <p:cNvPr id="7" name="Marcador de Posição do Número do Diapositivo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A+OAAAEAAAACYAAAAIAAAAv48AAP8fAAA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pt-PT" sz="1200"/>
            </a:lvl1pPr>
            <a:lvl2pPr>
              <a:defRPr lang="pt-PT"/>
            </a:lvl2pPr>
            <a:lvl3pPr>
              <a:defRPr lang="pt-PT"/>
            </a:lvl3pPr>
            <a:lvl4pPr>
              <a:defRPr lang="pt-PT"/>
            </a:lvl4pPr>
            <a:lvl5pPr>
              <a:defRPr lang="pt-PT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pt-PT"/>
            </a:pPr>
            <a:fld id="{33D28328-66DE-8775-906A-9020CD2466C5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9945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PT" sz="12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+Wob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5ahsA////AQAAAAAAAAAAAAAAAAAAAAAAAAAAAAAAAAAAAAAAAAAAAAAAAn9/fwDu7OEDzMzMAMDA/wB/f38AAAAAAAAAAAAAAAAAAAAAAAAAAAAhAAAAGAAAABQAAAAAAAAAuBUAAHsQAABAOAAAEAAAACYAAAAIAAAA//////////8="/>
              </a:ext>
            </a:extLst>
          </p:cNvSpPr>
          <p:nvPr/>
        </p:nvSpPr>
        <p:spPr>
          <a:xfrm>
            <a:off x="0" y="3530600"/>
            <a:ext cx="2679065" cy="5613400"/>
          </a:xfrm>
          <a:custGeom>
            <a:avLst/>
            <a:gdLst/>
            <a:ahLst/>
            <a:cxnLst/>
            <a:rect l="0" t="0" r="2679065" b="5613400"/>
            <a:pathLst>
              <a:path w="2679065" h="5613400">
                <a:moveTo>
                  <a:pt x="0" y="5613400"/>
                </a:moveTo>
                <a:lnTo>
                  <a:pt x="0" y="0"/>
                </a:lnTo>
                <a:lnTo>
                  <a:pt x="2679065" y="5613400"/>
                </a:lnTo>
                <a:close/>
              </a:path>
            </a:pathLst>
          </a:custGeom>
          <a:solidFill>
            <a:srgbClr val="F96A1B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3" name="Freeform 7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CKHZAP///wgV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IodkA////AQAAAAAAAAAAAAAAAAAAAAAAAAAAAAAAAAAAAAAAAAAAAAAAAn9/fwDu7OEDzMzMAMDA/wB/f38AAAAAAAAAAAAAAAAAAAAAAAAAAAAhAAAAGAAAABQAAAD9/////v///zAqAABAOAAAEAAAACYAAAAIAAAA//////////8="/>
              </a:ext>
            </a:extLst>
          </p:cNvSpPr>
          <p:nvPr/>
        </p:nvSpPr>
        <p:spPr>
          <a:xfrm>
            <a:off x="-1905" y="-1270"/>
            <a:ext cx="6859905" cy="9145270"/>
          </a:xfrm>
          <a:custGeom>
            <a:avLst/>
            <a:gdLst/>
            <a:ahLst/>
            <a:cxnLst/>
            <a:rect l="0" t="0" r="6859905" b="9145270"/>
            <a:pathLst>
              <a:path w="6859905" h="9145270">
                <a:moveTo>
                  <a:pt x="0" y="9145270"/>
                </a:moveTo>
                <a:lnTo>
                  <a:pt x="5803717" y="0"/>
                </a:lnTo>
                <a:lnTo>
                  <a:pt x="6859905" y="0"/>
                </a:lnTo>
                <a:lnTo>
                  <a:pt x="6859905" y="9145270"/>
                </a:lnTo>
                <a:lnTo>
                  <a:pt x="0" y="9145270"/>
                </a:lnTo>
                <a:close/>
              </a:path>
            </a:pathLst>
          </a:custGeom>
          <a:solidFill>
            <a:srgbClr val="08A1D9">
              <a:alpha val="79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4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Dg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AwAAMQ4AANUdAAASGAAAEAAAACYAAAAIAAAAoYIAAAAAAAA="/>
              </a:ext>
            </a:extLst>
          </p:cNvSpPr>
          <p:nvPr>
            <p:ph type="ctrTitle"/>
          </p:nvPr>
        </p:nvSpPr>
        <p:spPr>
          <a:xfrm rot="19139998">
            <a:off x="612775" y="2306955"/>
            <a:ext cx="4236720" cy="1605915"/>
          </a:xfrm>
        </p:spPr>
        <p:txBody>
          <a:bodyPr vert="horz" wrap="square" lIns="91440" tIns="45720" rIns="91440" bIns="8890" numCol="1" spcCol="215900" anchor="b">
            <a:prstTxWarp prst="textNoShape">
              <a:avLst/>
            </a:prstTxWarp>
          </a:bodyPr>
          <a:lstStyle>
            <a:lvl1pPr>
              <a:defRPr lang="en-US" sz="3200" cap="all"/>
            </a:lvl1pPr>
            <a:lvl2pPr>
              <a:defRPr lang="pt-PT"/>
            </a:lvl2pPr>
            <a:lvl3pPr>
              <a:defRPr lang="pt-PT"/>
            </a:lvl3pPr>
            <a:lvl4pPr>
              <a:defRPr lang="pt-PT"/>
            </a:lvl4pPr>
            <a:lvl5pPr>
              <a:defRPr lang="pt-PT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5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A4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BQAARBQAAKIjAAD4FgAAEAAAACYAAAAIAAAAEYIAAAAAAAA="/>
              </a:ext>
            </a:extLst>
          </p:cNvSpPr>
          <p:nvPr>
            <p:ph type="subTitle" idx="1"/>
          </p:nvPr>
        </p:nvSpPr>
        <p:spPr>
          <a:xfrm rot="19139998">
            <a:off x="909320" y="3294380"/>
            <a:ext cx="4883150" cy="439420"/>
          </a:xfrm>
        </p:spPr>
        <p:txBody>
          <a:bodyPr vert="horz" wrap="square" lIns="91440" tIns="8890" rIns="91440" bIns="45720" numCol="1" spcCol="215900" anchor="t">
            <a:prstTxWarp prst="textNoShape">
              <a:avLst/>
            </a:prstTxWarp>
          </a:bodyPr>
          <a:lstStyle>
            <a:lvl1pPr marL="0" indent="0">
              <a:spcBef>
                <a:spcPts val="0"/>
              </a:spcBef>
              <a:defRPr lang="en-US" sz="1400" b="0" cap="all" spc="80">
                <a:latin typeface="Franklin Gothic Book" pitchFamily="2" charset="0"/>
                <a:ea typeface="Calibri" pitchFamily="2" charset="0"/>
                <a:cs typeface="Calibri" pitchFamily="2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 cap="all"/>
            </a:pPr>
            <a:r>
              <a:t>Click to edit Master subtitle style</a:t>
            </a:r>
          </a:p>
        </p:txBody>
      </p:sp>
      <p:sp>
        <p:nvSpPr>
          <p:cNvPr id="6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BYT7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AF96-D8DE-8759-906A-2E0CE124667B}" type="datetime1">
              <a:t>28-05-2023</a:t>
            </a:fld>
            <a:endParaRPr/>
          </a:p>
        </p:txBody>
      </p:sp>
      <p:sp>
        <p:nvSpPr>
          <p:cNvPr id="7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8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C9A9-E7DE-873F-906A-116A87246644}" type="slidenum">
              <a:t>‹#›</a:t>
            </a:fld>
            <a:endParaRPr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AAMAAH8mAACAB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BwkAAH8mAABk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C5CE-80DE-8733-906A-76668B246623}" type="datetime1">
              <a:t>28-05-2023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93BA-F4DE-8765-906A-0230DD24665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gAAQQIAABQoAACgKAAAEAAAACYAAAAIAAAAAwAAAAAAAAA="/>
              </a:ext>
            </a:extLst>
          </p:cNvSpPr>
          <p:nvPr>
            <p:ph type="title"/>
          </p:nvPr>
        </p:nvSpPr>
        <p:spPr>
          <a:xfrm>
            <a:off x="4972050" y="366395"/>
            <a:ext cx="1543050" cy="623760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QIAAOIdAACgKAAAEAAAACYAAAAIAAAAAwAAAAAAAAA="/>
              </a:ext>
            </a:extLst>
          </p:cNvSpPr>
          <p:nvPr>
            <p:ph idx="1"/>
          </p:nvPr>
        </p:nvSpPr>
        <p:spPr>
          <a:xfrm>
            <a:off x="342900" y="366395"/>
            <a:ext cx="4514850" cy="623760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B22D-63DE-8744-906A-9511FC2466C0}" type="datetime1">
              <a:t>28-05-2023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86E1-AFDE-8770-906A-5925C824660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AAMAAH8mAACAB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BwkAAH8mAABk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DF73-3DDE-8729-906A-CB7C9124669E}" type="datetime1">
              <a:t>28-05-2023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8B98-D6DE-877D-906A-2028C524667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+Wob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5ahsAAAAAAQAAAAAAAAAAAAAAAAAAAAAAAAAAAAAAAAAAAAAAAAAAAAAAAn9/fwAAAAADzMzMAMDA/wB/f38AAAAAAAAAAAAAAAAAAAAAAAAAAAAhAAAAGAAAABQAAAD9/////v///zAqAABAOAAAEAAAACYAAAAIAAAA//////////8="/>
              </a:ext>
            </a:extLst>
          </p:cNvSpPr>
          <p:nvPr/>
        </p:nvSpPr>
        <p:spPr>
          <a:xfrm>
            <a:off x="-1905" y="-1270"/>
            <a:ext cx="6859905" cy="9145270"/>
          </a:xfrm>
          <a:custGeom>
            <a:avLst/>
            <a:gdLst/>
            <a:ahLst/>
            <a:cxnLst/>
            <a:rect l="0" t="0" r="6859905" b="9145270"/>
            <a:pathLst>
              <a:path w="6859905" h="9145270">
                <a:moveTo>
                  <a:pt x="0" y="9145270"/>
                </a:moveTo>
                <a:lnTo>
                  <a:pt x="5803717" y="0"/>
                </a:lnTo>
                <a:lnTo>
                  <a:pt x="6859905" y="0"/>
                </a:lnTo>
                <a:lnTo>
                  <a:pt x="6859905" y="9145270"/>
                </a:lnTo>
                <a:lnTo>
                  <a:pt x="0" y="9145270"/>
                </a:lnTo>
                <a:close/>
              </a:path>
            </a:pathLst>
          </a:custGeom>
          <a:solidFill>
            <a:srgbClr val="F96A1B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3" name="Right Triangle 6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CKHZAP///wgV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sns9kMAAAAEAAAAAAAAAAAAAAAAAAAAAAAAAAeAAAAaAAAAAAAAAAAAAAAAAAAAAAAAAAAAAAAECcAABAnAAAAAAAAAAAAAAAAAAAAAAAAAAAAAAAAAAAAAAAAAAAAABQAAAAAAAAAwMD/AAAAAABkAAAAMgAAAAAAAABkAAAAAAAAAH9/fwAKAAAAHwAAAFQAAAAIodkAAAAAAQAAAAAAAAAAAAAAAAAAAAAAAAAAAAAAAAAAAAAAAAAAAAAAAn9/fwAAAAADzMzMAMDA/wB/f38AAAAAAAAAAAAAAAAAAAAAAAAAAAAhAAAAGAAAABQAAAAAAAAAuBUAAHsQAABAOAAAEAAAACYAAAAIAAAA//////////8="/>
              </a:ext>
            </a:extLst>
          </p:cNvSpPr>
          <p:nvPr/>
        </p:nvSpPr>
        <p:spPr>
          <a:xfrm>
            <a:off x="0" y="3530600"/>
            <a:ext cx="2679065" cy="5613400"/>
          </a:xfrm>
          <a:custGeom>
            <a:avLst/>
            <a:gdLst/>
            <a:ahLst/>
            <a:cxnLst/>
            <a:rect l="0" t="0" r="2679065" b="5613400"/>
            <a:pathLst>
              <a:path w="2679065" h="5613400">
                <a:moveTo>
                  <a:pt x="0" y="5613400"/>
                </a:moveTo>
                <a:lnTo>
                  <a:pt x="0" y="0"/>
                </a:lnTo>
                <a:lnTo>
                  <a:pt x="2679065" y="5613400"/>
                </a:lnTo>
                <a:close/>
              </a:path>
            </a:pathLst>
          </a:custGeom>
          <a:solidFill>
            <a:srgbClr val="08A1D9">
              <a:alpha val="79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4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Dg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wAAKg4AANodAAARGAAAEAAAACYAAAAIAAAAoYIAAAAAAAA="/>
              </a:ext>
            </a:extLst>
          </p:cNvSpPr>
          <p:nvPr>
            <p:ph type="title"/>
          </p:nvPr>
        </p:nvSpPr>
        <p:spPr>
          <a:xfrm rot="19139998">
            <a:off x="614680" y="2302510"/>
            <a:ext cx="4237990" cy="1609725"/>
          </a:xfrm>
        </p:spPr>
        <p:txBody>
          <a:bodyPr vert="horz" wrap="square" lIns="91440" tIns="45720" rIns="91440" bIns="8890" numCol="1" spcCol="215900" anchor="b">
            <a:prstTxWarp prst="textNoShape">
              <a:avLst/>
            </a:prstTxWarp>
          </a:bodyPr>
          <a:lstStyle>
            <a:lvl1pPr>
              <a:defRPr lang="en-US" sz="3200" cap="all"/>
            </a:lvl1pPr>
            <a:lvl2pPr>
              <a:defRPr lang="pt-PT"/>
            </a:lvl2pPr>
            <a:lvl3pPr>
              <a:defRPr lang="pt-PT"/>
            </a:lvl3pPr>
            <a:lvl4pPr>
              <a:defRPr lang="pt-PT"/>
            </a:lvl4pPr>
            <a:lvl5pPr>
              <a:defRPr lang="pt-PT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5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cBQAAPxQAAKYjAADyFgAAEAAAACYAAAAIAAAAAYIAAAAAAAA="/>
              </a:ext>
            </a:extLst>
          </p:cNvSpPr>
          <p:nvPr>
            <p:ph idx="1"/>
          </p:nvPr>
        </p:nvSpPr>
        <p:spPr>
          <a:xfrm rot="19139998">
            <a:off x="911860" y="3291205"/>
            <a:ext cx="4883150" cy="438785"/>
          </a:xfrm>
        </p:spPr>
        <p:txBody>
          <a:bodyPr/>
          <a:lstStyle>
            <a:lvl1pPr marL="0" indent="0">
              <a:spcBef>
                <a:spcPts val="0"/>
              </a:spcBef>
              <a:defRPr lang="en-US" sz="1400" b="0" cap="all" spc="80">
                <a:latin typeface="Franklin Gothic Book" pitchFamily="2" charset="0"/>
                <a:ea typeface="Calibri" pitchFamily="2" charset="0"/>
                <a:cs typeface="Calibri" pitchFamily="2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 cap="all"/>
            </a:pPr>
            <a:r>
              <a:t>Click to edit Master text styles</a:t>
            </a:r>
          </a:p>
        </p:txBody>
      </p:sp>
      <p:sp>
        <p:nvSpPr>
          <p:cNvPr id="6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I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BC36-78DE-874A-906A-8E1FF22466DB}" type="datetime1">
              <a:t>28-05-2023</a:t>
            </a:fld>
            <a:endParaRPr/>
          </a:p>
        </p:txBody>
      </p:sp>
      <p:sp>
        <p:nvSpPr>
          <p:cNvPr id="7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8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98B6-F8DE-876E-906A-0E3BD624665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AAkAAJASAABzJwAAEAAAACYAAAAIAAAAAYAAAAAAAAA="/>
              </a:ext>
            </a:extLst>
          </p:cNvSpPr>
          <p:nvPr>
            <p:ph idx="1"/>
          </p:nvPr>
        </p:nvSpPr>
        <p:spPr>
          <a:xfrm>
            <a:off x="617220" y="1463040"/>
            <a:ext cx="2400300" cy="4949825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3" name="Content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MAY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QAAAAkAAHMkAABzJwAAEAAAACYAAAAIAAAAAYAAAAAAAAA="/>
              </a:ext>
            </a:extLst>
          </p:cNvSpPr>
          <p:nvPr>
            <p:ph idx="2"/>
          </p:nvPr>
        </p:nvSpPr>
        <p:spPr>
          <a:xfrm>
            <a:off x="3524885" y="1463040"/>
            <a:ext cx="2400300" cy="4949825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DA7A-34DE-872C-906A-C27994246697}" type="datetime1">
              <a:t>28-05-2023</a:t>
            </a:fld>
            <a:endParaRPr/>
          </a:p>
        </p:txBody>
      </p:sp>
      <p:sp>
        <p:nvSpPr>
          <p:cNvPr id="5" name="Foot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MAO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6" name="Slide Number Placeholder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EA04-4ADE-871C-906A-BC49A42466E9}" type="slidenum">
              <a:t>‹#›</a:t>
            </a:fld>
            <a:endParaRPr/>
          </a:p>
        </p:txBody>
      </p:sp>
      <p:sp>
        <p:nvSpPr>
          <p:cNvPr id="7" name="Title 7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AAMAAH8mAACAB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 cap="all"/>
            </a:pPr>
            <a: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AAMAAH8mAACAB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AAkAAJASAACADQAAEAAAACYAAAAIAAAAgYAAAAAAAAA="/>
              </a:ext>
            </a:extLst>
          </p:cNvSpPr>
          <p:nvPr>
            <p:ph idx="1"/>
          </p:nvPr>
        </p:nvSpPr>
        <p:spPr>
          <a:xfrm>
            <a:off x="617220" y="1463040"/>
            <a:ext cx="2400300" cy="7315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spcBef>
                <a:spcPts val="0"/>
              </a:spcBef>
              <a:defRPr lang="en-US" sz="1400" b="0" cap="all" spc="80">
                <a:latin typeface="Franklin Gothic Book" pitchFamily="2" charset="0"/>
                <a:ea typeface="Calibri" pitchFamily="2" charset="0"/>
                <a:cs typeface="Calibri" pitchFamily="2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 cap="all"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wAA9Q0AAIwSAAB1JwAAEAAAACYAAAAIAAAAAYAAAAAAAAA="/>
              </a:ext>
            </a:extLst>
          </p:cNvSpPr>
          <p:nvPr>
            <p:ph idx="2"/>
          </p:nvPr>
        </p:nvSpPr>
        <p:spPr>
          <a:xfrm>
            <a:off x="614680" y="2268855"/>
            <a:ext cx="2400300" cy="4145280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Text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QAAAAkAAHMkAACADQAAEAAAACYAAAAIAAAAgYAAAAAAAAA="/>
              </a:ext>
            </a:extLst>
          </p:cNvSpPr>
          <p:nvPr>
            <p:ph idx="3"/>
          </p:nvPr>
        </p:nvSpPr>
        <p:spPr>
          <a:xfrm>
            <a:off x="3524885" y="1463040"/>
            <a:ext cx="2400300" cy="7315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spcBef>
                <a:spcPts val="0"/>
              </a:spcBef>
              <a:defRPr lang="en-US" sz="1400" b="0" cap="all" spc="80">
                <a:latin typeface="Franklin Gothic Book" pitchFamily="2" charset="0"/>
                <a:ea typeface="Calibri" pitchFamily="2" charset="0"/>
                <a:cs typeface="Calibri" pitchFamily="2" charset="0"/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 cap="all"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QAA9Q0AAHMkAAB1JwAAEAAAACYAAAAIAAAAAYAAAAAAAAA="/>
              </a:ext>
            </a:extLst>
          </p:cNvSpPr>
          <p:nvPr>
            <p:ph idx="4"/>
          </p:nvPr>
        </p:nvSpPr>
        <p:spPr>
          <a:xfrm>
            <a:off x="3524885" y="2268855"/>
            <a:ext cx="2400300" cy="4145280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7" name="Date Placeholder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9C42-0CDE-876A-906A-FA3FD22466AF}" type="datetime1">
              <a:t>28-05-2023</a:t>
            </a:fld>
            <a:endParaRPr/>
          </a:p>
        </p:txBody>
      </p:sp>
      <p:sp>
        <p:nvSpPr>
          <p:cNvPr id="8" name="Footer Placeholder 7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9" name="Slide Number Placeholder 8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sCAUU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CB06-48DE-873D-906A-BE68852466E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AAMAAH8mAACAB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9FA1-EFDE-8769-906A-193CD124664C}" type="datetime1">
              <a:t>28-05-2023</a:t>
            </a:fld>
            <a:endParaRPr/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Yl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AF0D-43DE-8759-906A-B50CE12466E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A880-CEDE-875E-906A-380BE624666D}" type="datetime1">
              <a:t>28-05-2023</a:t>
            </a:fld>
            <a:endParaRPr/>
          </a:p>
        </p:txBody>
      </p:sp>
      <p:sp>
        <p:nvSpPr>
          <p:cNvPr id="3" name="Footer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A795-DBDE-8751-906A-2D04E924667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6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+Wob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5ahsAAAAAAQAAAAAAAAAAAAAAAAAAAAAAAAAAAAAAAAAAAAAAAAAAAAAAAn9/fwAAAAADzMzMAMDA/wB/f38AAAAAAAAAAAAAAAAAAAAAAAAAAAAhAAAAGAAAABQAAAAAAAAAuBUAAHsQAABAOAAAEAAAACYAAAAIAAAA//////////8="/>
              </a:ext>
            </a:extLst>
          </p:cNvSpPr>
          <p:nvPr/>
        </p:nvSpPr>
        <p:spPr>
          <a:xfrm>
            <a:off x="0" y="3530600"/>
            <a:ext cx="2679065" cy="5613400"/>
          </a:xfrm>
          <a:custGeom>
            <a:avLst/>
            <a:gdLst/>
            <a:ahLst/>
            <a:cxnLst/>
            <a:rect l="0" t="0" r="2679065" b="5613400"/>
            <a:pathLst>
              <a:path w="2679065" h="5613400">
                <a:moveTo>
                  <a:pt x="0" y="5613400"/>
                </a:moveTo>
                <a:lnTo>
                  <a:pt x="0" y="0"/>
                </a:lnTo>
                <a:lnTo>
                  <a:pt x="2679065" y="5613400"/>
                </a:lnTo>
                <a:close/>
              </a:path>
            </a:pathLst>
          </a:custGeom>
          <a:solidFill>
            <a:srgbClr val="F96A1B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3" name="Right Triangle 17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CKHZAP///wgV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IodkAAAAAAQAAAAAAAAAAAAAAAAAAAAAAAAAAAAAAAAAAAAAAAAAAAAAAAn9/fwAAAAADzMzMAMDA/wB/f38AAAAAAAAAAAAAAAAAAAAAAAAAAAAhAAAAGAAAABQAAAAAAAAAAAAAAKQjAABAOAAAEAAAACYAAAAIAAAA//////////8="/>
              </a:ext>
            </a:extLst>
          </p:cNvSpPr>
          <p:nvPr/>
        </p:nvSpPr>
        <p:spPr>
          <a:xfrm rot="5400012">
            <a:off x="-1675130" y="1675130"/>
            <a:ext cx="9144000" cy="5793740"/>
          </a:xfrm>
          <a:custGeom>
            <a:avLst/>
            <a:gdLst/>
            <a:ahLst/>
            <a:cxnLst/>
            <a:rect l="0" t="0" r="9144000" b="5793740"/>
            <a:pathLst>
              <a:path w="9144000" h="5793740">
                <a:moveTo>
                  <a:pt x="0" y="9144248"/>
                </a:moveTo>
                <a:lnTo>
                  <a:pt x="0" y="0"/>
                </a:lnTo>
                <a:lnTo>
                  <a:pt x="5793583" y="9144248"/>
                </a:lnTo>
                <a:close/>
              </a:path>
            </a:pathLst>
          </a:custGeom>
          <a:solidFill>
            <a:srgbClr val="08A1D9">
              <a:alpha val="79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4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A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fAwAA7QwAAKsbAADdFQAAEAAAACYAAAAIAAAAoYIAAAAAAAA="/>
              </a:ext>
            </a:extLst>
          </p:cNvSpPr>
          <p:nvPr>
            <p:ph type="title"/>
          </p:nvPr>
        </p:nvSpPr>
        <p:spPr>
          <a:xfrm rot="19139998">
            <a:off x="588645" y="2101215"/>
            <a:ext cx="3909060" cy="1452880"/>
          </a:xfrm>
        </p:spPr>
        <p:txBody>
          <a:bodyPr vert="horz" wrap="square" lIns="91440" tIns="45720" rIns="91440" bIns="0" numCol="1" spcCol="215900" anchor="b">
            <a:prstTxWarp prst="textNoShape">
              <a:avLst/>
            </a:prstTxWarp>
          </a:bodyPr>
          <a:lstStyle>
            <a:lvl1pPr>
              <a:defRPr lang="en-US" cap="all">
                <a:solidFill>
                  <a:srgbClr val="FFFFFF"/>
                </a:solidFill>
              </a:defRPr>
            </a:lvl1pPr>
            <a:lvl2pPr>
              <a:defRPr lang="pt-PT"/>
            </a:lvl2pPr>
            <a:lvl3pPr>
              <a:defRPr lang="pt-PT"/>
            </a:lvl3pPr>
            <a:lvl4pPr>
              <a:defRPr lang="pt-PT"/>
            </a:lvl4pPr>
            <a:lvl5pPr>
              <a:defRPr lang="pt-PT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5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FQAAexUAAHsnAADAMAAAEAAAACYAAAAIAAAAAYAAAAAAAAA="/>
              </a:ext>
            </a:extLst>
          </p:cNvSpPr>
          <p:nvPr>
            <p:ph idx="1"/>
          </p:nvPr>
        </p:nvSpPr>
        <p:spPr>
          <a:xfrm>
            <a:off x="3562350" y="3491865"/>
            <a:ext cx="2855595" cy="4432935"/>
          </a:xfrm>
        </p:spPr>
        <p:txBody>
          <a:bodyPr/>
          <a:lstStyle>
            <a:lvl1pPr>
              <a:defRPr lang="en-US" sz="3200"/>
            </a:lvl1pPr>
            <a:lvl2pPr>
              <a:defRPr lang="en-US" sz="2800"/>
            </a:lvl2pPr>
            <a:lvl3pPr>
              <a:defRPr lang="en-US" sz="2400"/>
            </a:lvl3pPr>
            <a:lvl4pPr>
              <a:defRPr lang="en-US" sz="2000"/>
            </a:lvl4pPr>
            <a:lvl5pPr>
              <a:defRPr lang="en-US" sz="2000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6" name="Text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9BQAAfBIAALkgAACYFwAAEAAAACYAAAAIAAAAAYIAAAAAAAA="/>
              </a:ext>
            </a:extLst>
          </p:cNvSpPr>
          <p:nvPr>
            <p:ph idx="2"/>
          </p:nvPr>
        </p:nvSpPr>
        <p:spPr>
          <a:xfrm rot="19139998">
            <a:off x="973455" y="3004820"/>
            <a:ext cx="4345940" cy="830580"/>
          </a:xfrm>
        </p:spPr>
        <p:txBody>
          <a:bodyPr/>
          <a:lstStyle>
            <a:lvl1pPr marL="0" indent="0">
              <a:spcBef>
                <a:spcPts val="300"/>
              </a:spcBef>
              <a:defRPr lang="en-US" sz="14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7" name="Date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EDB8-F6DE-871B-906A-004EA3246655}" type="datetime1">
              <a:t>28-05-2023</a:t>
            </a:fld>
            <a:endParaRPr/>
          </a:p>
        </p:txBody>
      </p:sp>
      <p:sp>
        <p:nvSpPr>
          <p:cNvPr id="8" name="Foot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IAAAAAAAAA="/>
              </a:ext>
            </a:extLst>
          </p:cNvSpPr>
          <p:nvPr>
            <p:ph type="ftr" sz="quarter" idx="9"/>
          </p:nvPr>
        </p:nvSpPr>
        <p:spPr/>
        <p:txBody>
          <a:bodyPr/>
          <a:lstStyle>
            <a:lvl1pPr>
              <a:defRPr lang="pt-PT" cap="all">
                <a:solidFill>
                  <a:srgbClr val="434342"/>
                </a:solidFill>
              </a:defRPr>
            </a:lvl1pPr>
          </a:lstStyle>
          <a:p>
            <a:pPr>
              <a:defRPr lang="pt-PT" cap="all"/>
            </a:pPr>
            <a:endParaRPr/>
          </a:p>
        </p:txBody>
      </p:sp>
      <p:sp>
        <p:nvSpPr>
          <p:cNvPr id="9" name="Slide Number Placeholder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ENDQg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Q0NCAH9/fwAAAAADzMzMAMDA/wB/f38AAAAAAAAAAAAAAAAAAAAAAAAAAAAhAAAAGAAAABQAAADCJgAAnTIAABQpAAC9NgAAEAAAACYAAAAIAAAAAIAAAIAfAAA="/>
              </a:ext>
            </a:extLst>
          </p:cNvSpPr>
          <p:nvPr>
            <p:ph type="sldNum" sz="quarter" idx="8"/>
          </p:nvPr>
        </p:nvSpPr>
        <p:spPr>
          <a:ln w="19050" cap="flat" cmpd="sng" algn="ctr">
            <a:solidFill>
              <a:srgbClr val="434342"/>
            </a:solidFill>
            <a:prstDash val="solid"/>
            <a:headEnd type="none"/>
            <a:tailEnd type="none"/>
          </a:ln>
        </p:spPr>
        <p:txBody>
          <a:bodyPr/>
          <a:lstStyle>
            <a:lvl1pPr>
              <a:defRPr lang="pt-PT">
                <a:solidFill>
                  <a:srgbClr val="434342"/>
                </a:solidFill>
              </a:defRPr>
            </a:lvl1pPr>
          </a:lstStyle>
          <a:p>
            <a:pPr>
              <a:defRPr lang="pt-PT"/>
            </a:pPr>
            <a:fld id="{33D2BD31-7FDE-874B-906A-891EF32466D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0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AgAQAASAAAAAAAAAABAAAAAAAAAAEAAABQAAAAAAAAAAAA4D8AAAAAAADgPwAAAAAAAOA/AAAAAAAA4D8AAAAAAADgPwAAAAAAAOA/AAAAAAAA4D8AAAAAAADgPwAAAAAAAOA/AAAAAAAA4D8CAAAAjAAAAAEAAAAAAAAACKHZAP///wgV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IodkAAAAAAQAAAAAAAAAAAAAAAAAAAAAAAAAAAAAAAAAAAAAAAAAAAAAAAn9/fwAAAAADzMzMAMDA/wB/f38AAAAAAAAAAAAAAAAAAAAAAAAAAAAhAAAAGAAAABQAAABcCQAAAAAAADAqAABAOAAAEAAAACYAAAAIAAAAiYAAAH8AAAA="/>
              </a:ext>
            </a:extLst>
          </p:cNvSpPr>
          <p:nvPr>
            <p:ph type="pic" idx="1"/>
          </p:nvPr>
        </p:nvSpPr>
        <p:spPr>
          <a:xfrm>
            <a:off x="1521460" y="0"/>
            <a:ext cx="5336540" cy="9144000"/>
          </a:xfrm>
          <a:solidFill>
            <a:srgbClr val="08A1D9">
              <a:alpha val="79000"/>
            </a:srgbClr>
          </a:solidFill>
        </p:spPr>
        <p:txBody>
          <a:bodyPr vert="horz" wrap="square" lIns="91440" tIns="45720" rIns="182880" bIns="45720" numCol="1" spcCol="215900" anchor="ctr">
            <a:prstTxWarp prst="textNoShape">
              <a:avLst/>
            </a:prstTxWarp>
          </a:bodyPr>
          <a:lstStyle>
            <a:lvl1pPr algn="r"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/>
            </a:pPr>
            <a:r>
              <a:t>Click icon to add picture</a:t>
            </a:r>
          </a:p>
        </p:txBody>
      </p:sp>
      <p:sp>
        <p:nvSpPr>
          <p:cNvPr id="3" name="Right Triangle 8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+Wob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5ahsAAAAAAQAAAAAAAAAAAAAAAAAAAAAAAAAAAAAAAAAAAAAAAAAAAAAAAn9/fwAAAAADzMzMAMDA/wB/f38AAAAAAAAAAAAAAAAAAAAAAAAAAAAhAAAAGAAAABQAAAAAAAAAuBUAAHsQAABAOAAAEAAAACYAAAAIAAAA//////////8="/>
              </a:ext>
            </a:extLst>
          </p:cNvSpPr>
          <p:nvPr/>
        </p:nvSpPr>
        <p:spPr>
          <a:xfrm>
            <a:off x="0" y="3530600"/>
            <a:ext cx="2679065" cy="5613400"/>
          </a:xfrm>
          <a:custGeom>
            <a:avLst/>
            <a:gdLst/>
            <a:ahLst/>
            <a:cxnLst/>
            <a:rect l="0" t="0" r="2679065" b="5613400"/>
            <a:pathLst>
              <a:path w="2679065" h="5613400">
                <a:moveTo>
                  <a:pt x="0" y="5613400"/>
                </a:moveTo>
                <a:lnTo>
                  <a:pt x="0" y="0"/>
                </a:lnTo>
                <a:lnTo>
                  <a:pt x="2679065" y="5613400"/>
                </a:lnTo>
                <a:close/>
              </a:path>
            </a:pathLst>
          </a:custGeom>
          <a:solidFill>
            <a:srgbClr val="F96A1B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4" name="Freeform 9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CKHZAP///wgV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IodkAAAAAAQAAAAAAAAAAAAAAAAAAAAAAAAAAAAAAAAAAAAAAAAAAAAAAAn9/fwAAAAADzMzMAMDA/wB/f38AAAAAAAAAAAAAAAAAAAAAAAAAAAAhAAAAGAAAABQAAAAAAAAAaCkAAHsQAABAOAAAEAAAACYAAAAIAAAA//////////8="/>
              </a:ext>
            </a:extLst>
          </p:cNvSpPr>
          <p:nvPr/>
        </p:nvSpPr>
        <p:spPr>
          <a:xfrm>
            <a:off x="0" y="6731000"/>
            <a:ext cx="2679065" cy="2413000"/>
          </a:xfrm>
          <a:custGeom>
            <a:avLst/>
            <a:gdLst/>
            <a:ahLst/>
            <a:cxnLst/>
            <a:rect l="0" t="0" r="2679065" b="2413000"/>
            <a:pathLst>
              <a:path w="2679065" h="2413000">
                <a:moveTo>
                  <a:pt x="0" y="2413000"/>
                </a:moveTo>
                <a:lnTo>
                  <a:pt x="1528853" y="0"/>
                </a:lnTo>
                <a:lnTo>
                  <a:pt x="2679065" y="2413000"/>
                </a:lnTo>
                <a:lnTo>
                  <a:pt x="0" y="2413000"/>
                </a:lnTo>
                <a:close/>
              </a:path>
            </a:pathLst>
          </a:custGeom>
          <a:solidFill>
            <a:srgbClr val="08A1D9">
              <a:alpha val="79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5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ZAwAAFg4AAGkcAAA0FQAAEAAAACYAAAAIAAAAgQIAAAAAAAA="/>
              </a:ext>
            </a:extLst>
          </p:cNvSpPr>
          <p:nvPr>
            <p:ph type="title"/>
          </p:nvPr>
        </p:nvSpPr>
        <p:spPr>
          <a:xfrm rot="19139998">
            <a:off x="503555" y="2289810"/>
            <a:ext cx="4114800" cy="115697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6" name="Text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BQAA4xEAAGchAAD2FwAAEAAAACYAAAAIAAAAAYIAAAAAAAA="/>
              </a:ext>
            </a:extLst>
          </p:cNvSpPr>
          <p:nvPr>
            <p:ph idx="2"/>
          </p:nvPr>
        </p:nvSpPr>
        <p:spPr>
          <a:xfrm rot="19139998">
            <a:off x="857885" y="2907665"/>
            <a:ext cx="4572000" cy="987425"/>
          </a:xfrm>
        </p:spPr>
        <p:txBody>
          <a:bodyPr/>
          <a:lstStyle>
            <a:lvl1pPr marL="0" indent="0">
              <a:defRPr lang="en-US" sz="1400">
                <a:solidFill>
                  <a:srgbClr val="434342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pt-PT"/>
            </a:lvl6pPr>
            <a:lvl7pPr>
              <a:defRPr lang="pt-PT"/>
            </a:lvl7pPr>
            <a:lvl8pPr>
              <a:defRPr lang="pt-PT"/>
            </a:lvl8pPr>
            <a:lvl9pPr>
              <a:defRPr lang="pt-PT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7" name="Date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g9/w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AAAAAAAAAAA="/>
              </a:ext>
            </a:extLst>
          </p:cNvSpPr>
          <p:nvPr>
            <p:ph type="dt" sz="half" idx="7"/>
          </p:nvPr>
        </p:nvSpPr>
        <p:spPr/>
        <p:txBody>
          <a:bodyPr/>
          <a:lstStyle/>
          <a:p>
            <a:pPr>
              <a:defRPr lang="pt-PT"/>
            </a:pPr>
            <a:fld id="{33D2ED4B-05DE-871B-906A-F34EA32466A6}" type="datetime1">
              <a:t>28-05-2023</a:t>
            </a:fld>
            <a:endParaRPr/>
          </a:p>
        </p:txBody>
      </p:sp>
      <p:sp>
        <p:nvSpPr>
          <p:cNvPr id="8" name="Foot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AAAAAAAAAAA="/>
              </a:ext>
            </a:extLst>
          </p:cNvSpPr>
          <p:nvPr>
            <p:ph type="ftr" sz="quarter" idx="9"/>
          </p:nvPr>
        </p:nvSpPr>
        <p:spPr/>
        <p:txBody>
          <a:bodyPr/>
          <a:lstStyle/>
          <a:p>
            <a:pPr>
              <a:defRPr lang="pt-PT" cap="all"/>
            </a:pPr>
            <a:endParaRPr/>
          </a:p>
        </p:txBody>
      </p:sp>
      <p:sp>
        <p:nvSpPr>
          <p:cNvPr id="9" name="Slide Number Placeholder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AAAAAAAAAAA="/>
              </a:ext>
            </a:extLst>
          </p:cNvSpPr>
          <p:nvPr>
            <p:ph type="sldNum" sz="quarter" idx="8"/>
          </p:nvPr>
        </p:nvSpPr>
        <p:spPr/>
        <p:txBody>
          <a:bodyPr/>
          <a:lstStyle/>
          <a:p>
            <a:pPr>
              <a:defRPr lang="pt-PT"/>
            </a:pPr>
            <a:fld id="{33D2F607-49DE-8700-906A-BF55B82466E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+Wob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5ahsAAAAAAQAAAAAAAAAAAAAAAAAAAAAAAAAAAAAAAAAAAAAAAAAAAAAAAn9/fwAAAAADzMzMAMDA/wB/f38AAAAAAAAAAAAAAAAAAAAAAAAAAAAhAAAAGAAAABQAAAD9////bSkAAHsQAABAOAAAEAAAACYAAAAIAAAA//////////8="/>
              </a:ext>
            </a:extLst>
          </p:cNvSpPr>
          <p:nvPr/>
        </p:nvSpPr>
        <p:spPr>
          <a:xfrm>
            <a:off x="-1905" y="6734175"/>
            <a:ext cx="2680970" cy="2409825"/>
          </a:xfrm>
          <a:custGeom>
            <a:avLst/>
            <a:gdLst/>
            <a:ahLst/>
            <a:cxnLst/>
            <a:rect l="0" t="0" r="2680970" b="2409825"/>
            <a:pathLst>
              <a:path w="2680970" h="2409825">
                <a:moveTo>
                  <a:pt x="1787" y="2409825"/>
                </a:moveTo>
                <a:lnTo>
                  <a:pt x="1787" y="0"/>
                </a:lnTo>
                <a:lnTo>
                  <a:pt x="1534279" y="0"/>
                </a:lnTo>
                <a:lnTo>
                  <a:pt x="2680970" y="2409825"/>
                </a:lnTo>
                <a:lnTo>
                  <a:pt x="1787" y="2409825"/>
                </a:lnTo>
                <a:close/>
              </a:path>
            </a:pathLst>
          </a:custGeom>
          <a:solidFill>
            <a:srgbClr val="F96A1B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3" name="Freeform 7"/>
          <p:cNvSpPr>
            <a:extLst>
              <a:ext uri="smNativeData">
                <pr:smNativeData xmlns="" xmlns:p14="http://schemas.microsoft.com/office/powerpoint/2010/main" xmlns:pr="smNativeData" val="SMDATA_13_r1yxXRMAAAAlAAAACwAAAA0AAAAAkAAAAEgAAACQAAAASAAAAAAAAAABAAAAAAAAAAEAAABQAAAAAAAAAAAA4D8AAAAAAADgPwAAAAAAAOA/AAAAAAAA4D8AAAAAAADgPwAAAAAAAOA/AAAAAAAA4D8AAAAAAADgPwAAAAAAAOA/AAAAAAAA4D8CAAAAjAAAAAEAAAAAAAAACKHZAP///wgV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IodkAAAAAAQAAAAAAAAAAAAAAAAAAAAAAAAAAAAAAAAAAAAAAAAAAAAAAAn9/fwAAAAADzMzMAMDA/wB/f38AAAAAAAAAAAAAAAAAAAAAAAAAAAAhAAAAGAAAABQAAAD9////bikAADAqAABAOAAAEAAAACYAAAAIAAAA//////////8="/>
              </a:ext>
            </a:extLst>
          </p:cNvSpPr>
          <p:nvPr/>
        </p:nvSpPr>
        <p:spPr>
          <a:xfrm>
            <a:off x="-1905" y="6734810"/>
            <a:ext cx="6859905" cy="2409190"/>
          </a:xfrm>
          <a:custGeom>
            <a:avLst/>
            <a:gdLst/>
            <a:ahLst/>
            <a:cxnLst/>
            <a:rect l="0" t="0" r="6859905" b="2409190"/>
            <a:pathLst>
              <a:path w="6859905" h="2409190">
                <a:moveTo>
                  <a:pt x="0" y="2409190"/>
                </a:moveTo>
                <a:lnTo>
                  <a:pt x="1530889" y="0"/>
                </a:lnTo>
                <a:lnTo>
                  <a:pt x="6859905" y="0"/>
                </a:lnTo>
                <a:lnTo>
                  <a:pt x="6859905" y="2409190"/>
                </a:lnTo>
                <a:lnTo>
                  <a:pt x="0" y="2409190"/>
                </a:lnTo>
                <a:close/>
              </a:path>
            </a:pathLst>
          </a:custGeom>
          <a:solidFill>
            <a:srgbClr val="08A1D9">
              <a:alpha val="79000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>
                <a:solidFill>
                  <a:srgbClr val="000000"/>
                </a:solidFill>
              </a:defRPr>
            </a:pPr>
            <a:endParaRPr lang="en-US">
              <a:solidFill>
                <a:srgbClr val="FFFFFF"/>
              </a:solidFill>
              <a:latin typeface="Franklin Gothic Book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4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AAMAAH8mAACABwAAEAAAACYAAAAIAAAAvx8AAP8fAAA="/>
              </a:ext>
            </a:extLst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 cap="all"/>
            </a:pPr>
            <a:r>
              <a:t>Click to edit Master title style</a:t>
            </a:r>
          </a:p>
        </p:txBody>
      </p:sp>
      <p:sp>
        <p:nvSpPr>
          <p:cNvPr id="5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AwAABwkAAH8mAABkJgAAEAAAACYAAAAIAAAAvx8AAP8fAAA="/>
              </a:ext>
            </a:extLst>
          </p:cNvSpPr>
          <p:nvPr>
            <p:ph type="body" idx="1"/>
          </p:nvPr>
        </p:nvSpPr>
        <p:spPr>
          <a:xfrm>
            <a:off x="617220" y="1467485"/>
            <a:ext cx="5640705" cy="47732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6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I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AAAAJjAAAPgKAADNMQAAEAAAACYAAAAIAAAAv58AAP8fAAA="/>
              </a:ext>
            </a:extLst>
          </p:cNvSpPr>
          <p:nvPr>
            <p:ph type="dt" sz="half" idx="2"/>
          </p:nvPr>
        </p:nvSpPr>
        <p:spPr>
          <a:xfrm rot="19139998">
            <a:off x="151130" y="7827010"/>
            <a:ext cx="1631950" cy="2686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 sz="1200" b="0" i="0" u="none" strike="noStrike" kern="1" spc="0" baseline="0">
                <a:solidFill>
                  <a:srgbClr val="FFFFFF"/>
                </a:solidFill>
                <a:latin typeface="Franklin Gothic Book" pitchFamily="2" charset="0"/>
                <a:ea typeface="SimSun" charset="0"/>
                <a:cs typeface="Times New Roman" pitchFamily="1" charset="0"/>
              </a:defRPr>
            </a:lvl1pPr>
          </a:lstStyle>
          <a:p>
            <a:pPr>
              <a:defRPr lang="pt-PT"/>
            </a:pPr>
            <a:fld id="{33D2F8AE-E0DE-870E-906A-165BB6246643}" type="datetime1">
              <a:t>28-05-2023</a:t>
            </a:fld>
            <a:endParaRPr/>
          </a:p>
        </p:txBody>
      </p:sp>
      <p:sp>
        <p:nvSpPr>
          <p:cNvPr id="7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7EAAAjTMAAAcmAADNNQAAEAAAACYAAAAIAAAAv58AAP8fAAA="/>
              </a:ext>
            </a:extLst>
          </p:cNvSpPr>
          <p:nvPr>
            <p:ph type="ftr" sz="quarter" idx="3"/>
          </p:nvPr>
        </p:nvSpPr>
        <p:spPr>
          <a:xfrm>
            <a:off x="2638425" y="8380095"/>
            <a:ext cx="354330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 sz="1000" b="0" i="0" u="none" strike="noStrike" kern="1" cap="all" spc="32" baseline="0">
                <a:solidFill>
                  <a:srgbClr val="FFFFFF"/>
                </a:solidFill>
                <a:latin typeface="Franklin Gothic Book" pitchFamily="2" charset="0"/>
                <a:ea typeface="SimSun" charset="0"/>
                <a:cs typeface="Times New Roman" pitchFamily="1" charset="0"/>
              </a:defRPr>
            </a:lvl1pPr>
          </a:lstStyle>
          <a:p>
            <a:pPr>
              <a:defRPr lang="pt-PT" cap="all"/>
            </a:pPr>
            <a:endParaRPr/>
          </a:p>
        </p:txBody>
      </p:sp>
      <p:sp>
        <p:nvSpPr>
          <p:cNvPr id="8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r1yxXRMAAAAlAAAAZAAAAA0AAAAADgAAAA4AAAAOAAAADg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P///wAe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////AH9/fwAAAAADzMzMAMDA/wB/f38AAAAAAAAAAAAAAAAAAAAAAAAAAAAhAAAAGAAAABQAAADCJgAAnTIAABQpAAC9NgAAEAAAACYAAAAIAAAAv58AAP8fAAA="/>
              </a:ext>
            </a:extLst>
          </p:cNvSpPr>
          <p:nvPr>
            <p:ph type="sldNum" sz="quarter" idx="4"/>
          </p:nvPr>
        </p:nvSpPr>
        <p:spPr>
          <a:xfrm>
            <a:off x="6300470" y="8227695"/>
            <a:ext cx="377190" cy="670560"/>
          </a:xfrm>
          <a:prstGeom prst="rect">
            <a:avLst/>
          </a:prstGeom>
          <a:noFill/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</p:spPr>
        <p:txBody>
          <a:bodyPr vert="horz" wrap="square" lIns="8890" tIns="8890" rIns="8890" bIns="8890" numCol="1" spcCol="215900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PT" sz="1650" b="0" i="0" u="none" strike="noStrike" kern="1" spc="0" baseline="0">
                <a:solidFill>
                  <a:srgbClr val="FFFFFF"/>
                </a:solidFill>
                <a:latin typeface="Franklin Gothic Book" pitchFamily="2" charset="0"/>
                <a:ea typeface="SimSun" charset="0"/>
                <a:cs typeface="Times New Roman" pitchFamily="1" charset="0"/>
              </a:defRPr>
            </a:lvl1pPr>
          </a:lstStyle>
          <a:p>
            <a:pPr>
              <a:defRPr lang="pt-PT"/>
            </a:pPr>
            <a:fld id="{33D2930A-44DE-8765-906A-B230DD2466E7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800" b="0" i="0" u="none" strike="noStrike" kern="1" cap="all" spc="0" baseline="0">
          <a:solidFill>
            <a:srgbClr val="000000"/>
          </a:solidFill>
          <a:effectLst/>
          <a:latin typeface="Franklin Gothic Medium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800"/>
        </a:spcBef>
        <a:spcAft>
          <a:spcPts val="0"/>
        </a:spcAft>
        <a:buNone/>
        <a:tabLst/>
        <a:defRPr lang="en-US" sz="1600" b="1" i="0" u="none" strike="noStrike" kern="1" spc="0" baseline="0">
          <a:solidFill>
            <a:srgbClr val="000000"/>
          </a:solidFill>
          <a:effectLst/>
          <a:latin typeface="Franklin Gothic Book" pitchFamily="2" charset="0"/>
          <a:ea typeface="Calibri" pitchFamily="2" charset="0"/>
          <a:cs typeface="Calibri" pitchFamily="2" charset="0"/>
        </a:defRPr>
      </a:lvl1pPr>
      <a:lvl2pPr marL="173990" marR="0" indent="-173990" algn="l" defTabSz="914400">
        <a:lnSpc>
          <a:spcPct val="100000"/>
        </a:lnSpc>
        <a:spcBef>
          <a:spcPts val="300"/>
        </a:spcBef>
        <a:spcAft>
          <a:spcPts val="0"/>
        </a:spcAft>
        <a:buClr>
          <a:srgbClr val="F96A1B"/>
        </a:buClr>
        <a:buSzTx/>
        <a:buFont typeface="Wingdings" charset="2"/>
        <a:buChar char="§"/>
        <a:tabLst/>
        <a:defRPr lang="en-US" sz="1600" b="0" i="0" u="none" strike="noStrike" kern="1" spc="0" baseline="0">
          <a:solidFill>
            <a:srgbClr val="000000"/>
          </a:solidFill>
          <a:effectLst/>
          <a:latin typeface="Franklin Gothic Book" pitchFamily="2" charset="0"/>
          <a:ea typeface="Calibri" pitchFamily="2" charset="0"/>
          <a:cs typeface="Calibri" pitchFamily="2" charset="0"/>
        </a:defRPr>
      </a:lvl2pPr>
      <a:lvl3pPr marL="402590" marR="0" indent="-164465" algn="l" defTabSz="914400">
        <a:lnSpc>
          <a:spcPct val="100000"/>
        </a:lnSpc>
        <a:spcBef>
          <a:spcPts val="300"/>
        </a:spcBef>
        <a:spcAft>
          <a:spcPts val="0"/>
        </a:spcAft>
        <a:buClr>
          <a:srgbClr val="F96A1B"/>
        </a:buClr>
        <a:buSzTx/>
        <a:buFont typeface="Wingdings" charset="2"/>
        <a:buChar char="§"/>
        <a:tabLst/>
        <a:defRPr lang="en-US" sz="1600" b="0" i="0" u="none" strike="noStrike" kern="1" spc="0" baseline="0">
          <a:solidFill>
            <a:srgbClr val="000000"/>
          </a:solidFill>
          <a:effectLst/>
          <a:latin typeface="Franklin Gothic Book" pitchFamily="2" charset="0"/>
          <a:ea typeface="Calibri" pitchFamily="2" charset="0"/>
          <a:cs typeface="Calibri" pitchFamily="2" charset="0"/>
        </a:defRPr>
      </a:lvl3pPr>
      <a:lvl4pPr marL="631190" marR="0" indent="-164465" algn="l" defTabSz="914400">
        <a:lnSpc>
          <a:spcPct val="100000"/>
        </a:lnSpc>
        <a:spcBef>
          <a:spcPts val="300"/>
        </a:spcBef>
        <a:spcAft>
          <a:spcPts val="0"/>
        </a:spcAft>
        <a:buClr>
          <a:srgbClr val="F96A1B"/>
        </a:buClr>
        <a:buSzTx/>
        <a:buFont typeface="Wingdings" charset="2"/>
        <a:buChar char="§"/>
        <a:tabLst/>
        <a:defRPr lang="en-US" sz="1600" b="0" i="0" u="none" strike="noStrike" kern="1" spc="0" baseline="0">
          <a:solidFill>
            <a:srgbClr val="000000"/>
          </a:solidFill>
          <a:effectLst/>
          <a:latin typeface="Franklin Gothic Book" pitchFamily="2" charset="0"/>
          <a:ea typeface="Calibri" pitchFamily="2" charset="0"/>
          <a:cs typeface="Calibri" pitchFamily="2" charset="0"/>
        </a:defRPr>
      </a:lvl4pPr>
      <a:lvl5pPr marL="859790" marR="0" indent="-173990" algn="l" defTabSz="914400">
        <a:lnSpc>
          <a:spcPct val="100000"/>
        </a:lnSpc>
        <a:spcBef>
          <a:spcPts val="300"/>
        </a:spcBef>
        <a:spcAft>
          <a:spcPts val="0"/>
        </a:spcAft>
        <a:buClr>
          <a:srgbClr val="F96A1B"/>
        </a:buClr>
        <a:buSzTx/>
        <a:buFont typeface="Wingdings" charset="2"/>
        <a:buChar char="§"/>
        <a:tabLst/>
        <a:defRPr lang="en-US" sz="1600" b="0" i="0" u="none" strike="noStrike" kern="1" spc="0" baseline="0">
          <a:solidFill>
            <a:srgbClr val="000000"/>
          </a:solidFill>
          <a:effectLst/>
          <a:latin typeface="Franklin Gothic Book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PT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rcRect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0"/>
          <p:cNvSpPr>
            <a:extLst>
              <a:ext uri="smNativeData">
                <pr:smNativeData xmlns="" xmlns:p14="http://schemas.microsoft.com/office/powerpoint/2010/main" xmlns:pr="smNativeData" val="SMDATA_13_r1y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CwHQAATAEAADIqAABGBQAAECAAACYAAAAIAAAA//////////8="/>
              </a:ext>
            </a:extLst>
          </p:cNvSpPr>
          <p:nvPr/>
        </p:nvSpPr>
        <p:spPr>
          <a:xfrm>
            <a:off x="4146550" y="210820"/>
            <a:ext cx="271272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pt-PT"/>
            </a:pPr>
            <a:r>
              <a:rPr lang="pt-PT" sz="3600" i="1" dirty="0" smtClean="0">
                <a:solidFill>
                  <a:srgbClr val="7DF52B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€</a:t>
            </a:r>
            <a:r>
              <a:rPr lang="pt-PT" sz="3600" i="1" dirty="0" smtClean="0">
                <a:solidFill>
                  <a:srgbClr val="7DF52B"/>
                </a:solidFill>
                <a:latin typeface="Arial Black" pitchFamily="2" charset="0"/>
              </a:rPr>
              <a:t>xxx,xx</a:t>
            </a:r>
            <a:r>
              <a:rPr lang="pt-PT" sz="3600" i="1" dirty="0" smtClean="0">
                <a:solidFill>
                  <a:srgbClr val="7DF52B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 </a:t>
            </a:r>
            <a:r>
              <a:rPr lang="pt-PT" sz="1400" i="1" dirty="0">
                <a:solidFill>
                  <a:srgbClr val="7DF52B"/>
                </a:solidFill>
                <a:latin typeface="Arial Black" pitchFamily="2" charset="0"/>
                <a:ea typeface="Calibri" pitchFamily="2" charset="0"/>
                <a:cs typeface="Calibri" pitchFamily="2" charset="0"/>
              </a:rPr>
              <a:t>ATI</a:t>
            </a:r>
          </a:p>
        </p:txBody>
      </p:sp>
      <p:sp>
        <p:nvSpPr>
          <p:cNvPr id="5" name="Retângulo1"/>
          <p:cNvSpPr>
            <a:extLst>
              <a:ext uri="smNativeData">
                <pr:smNativeData xmlns="" xmlns:p14="http://schemas.microsoft.com/office/powerpoint/2010/main" xmlns:pr="smNativeData" val="SMDATA_13_r1y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WcAFY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iIgAA9QMAADAqAADZBQAAECAAACYAAAAIAAAA//////////8="/>
              </a:ext>
            </a:extLst>
          </p:cNvSpPr>
          <p:nvPr/>
        </p:nvSpPr>
        <p:spPr>
          <a:xfrm>
            <a:off x="5291455" y="874395"/>
            <a:ext cx="1444625" cy="3073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pt-PT"/>
            </a:pPr>
            <a:r>
              <a:rPr lang="en-US" sz="1400" b="1" i="1" spc="10" dirty="0" smtClean="0">
                <a:solidFill>
                  <a:schemeClr val="bg1"/>
                </a:solidFill>
                <a:latin typeface="Arial Rounded MT Bold" pitchFamily="2" charset="0"/>
                <a:ea typeface="Calibri" pitchFamily="2" charset="0"/>
                <a:cs typeface="Arial" pitchFamily="2" charset="0"/>
              </a:rPr>
              <a:t>PACK Ref- </a:t>
            </a:r>
            <a:r>
              <a:rPr lang="en-US" sz="1400" b="1" i="1" spc="10" baseline="30000" dirty="0" smtClean="0">
                <a:solidFill>
                  <a:schemeClr val="bg1"/>
                </a:solidFill>
                <a:latin typeface="Arial Rounded MT Bold" pitchFamily="2" charset="0"/>
                <a:ea typeface="Calibri" pitchFamily="2" charset="0"/>
                <a:cs typeface="Arial" pitchFamily="2" charset="0"/>
              </a:rPr>
              <a:t>01</a:t>
            </a:r>
            <a:endParaRPr lang="en-US" sz="1400" b="1" i="1" spc="10" baseline="30000" dirty="0">
              <a:solidFill>
                <a:schemeClr val="bg1"/>
              </a:solidFill>
              <a:latin typeface="Arial Rounded MT Bold" pitchFamily="2" charset="0"/>
              <a:ea typeface="Calibri" pitchFamily="2" charset="0"/>
              <a:cs typeface="Arial" pitchFamily="2" charset="0"/>
            </a:endParaRPr>
          </a:p>
        </p:txBody>
      </p:sp>
      <p:sp>
        <p:nvSpPr>
          <p:cNvPr id="6" name="Rectangle 46"/>
          <p:cNvSpPr>
            <a:extLst>
              <a:ext uri="smNativeData">
                <pr:smNativeData xmlns="" xmlns:p14="http://schemas.microsoft.com/office/powerpoint/2010/main" xmlns:pr="smNativeData" val="SMDATA_13_r1y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+JQAAgQAAAG4qAABNAgAAECAAACYAAAAIAAAA//////////8="/>
              </a:ext>
            </a:extLst>
          </p:cNvSpPr>
          <p:nvPr/>
        </p:nvSpPr>
        <p:spPr>
          <a:xfrm>
            <a:off x="5679809" y="118110"/>
            <a:ext cx="1209571" cy="292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r">
              <a:defRPr lang="pt-PT"/>
            </a:pPr>
            <a:r>
              <a:rPr lang="en-US" sz="1300" b="1" i="1" spc="1" dirty="0">
                <a:solidFill>
                  <a:schemeClr val="bg1"/>
                </a:solidFill>
                <a:latin typeface="Arial Rounded MT Bold" pitchFamily="2" charset="0"/>
                <a:cs typeface="Arial" pitchFamily="2" charset="0"/>
              </a:rPr>
              <a:t>À PARTIR DE </a:t>
            </a:r>
            <a:r>
              <a:rPr lang="en-US" sz="1300" b="1" i="1" spc="9" dirty="0" smtClean="0">
                <a:solidFill>
                  <a:schemeClr val="bg1"/>
                </a:solidFill>
                <a:latin typeface="Arial Rounded MT Bold" pitchFamily="2" charset="0"/>
                <a:ea typeface="Calibri" pitchFamily="2" charset="0"/>
                <a:cs typeface="Arial" pitchFamily="2" charset="0"/>
              </a:rPr>
              <a:t>:</a:t>
            </a:r>
            <a:endParaRPr lang="en-US" sz="1300" b="1" i="1" spc="9" dirty="0">
              <a:solidFill>
                <a:schemeClr val="bg1"/>
              </a:solidFill>
              <a:latin typeface="Arial Rounded MT Bold" pitchFamily="2" charset="0"/>
              <a:ea typeface="Calibri" pitchFamily="2" charset="0"/>
              <a:cs typeface="Arial" pitchFamily="2" charset="0"/>
            </a:endParaRPr>
          </a:p>
        </p:txBody>
      </p:sp>
      <p:sp>
        <p:nvSpPr>
          <p:cNvPr id="49" name="CaixaDeTexto 87"/>
          <p:cNvSpPr>
            <a:extLst>
              <a:ext uri="smNativeData">
                <pr:smNativeData xmlns="" xmlns:p14="http://schemas.microsoft.com/office/powerpoint/2010/main" xmlns:pr="smNativeData" val="SMDATA_13_r1y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QAAAAAAAAABAAAAAAAAAAEAAAAAAAAAPAAAAAAAAAA8AAAAZAAAAGQAAAAAAAAAy8vLADwAAAAAAAAAPAAAAGQAAABkAAAAAAAAABcAAAAUAAAAAAAAAAAAAAD/fwAA/38AAAAAAAAJAAAABAAAAAAAAAAMAAAAEAAAAAAAAAAAAAAAAAAAAAAAAAAeAAAAaAAAAAAAAAAAAAAAAAAAAAAAAAAAAAAAECcAABAnAAAAAAAAAAAAAAAAAAAAAAAAAAAAAAAAAAAAAAAAAAAAAFAAAAAAAAAAwMD/AAAAAAAAAAAAAAAAAAAAAABkAAAAAAAAAH9/fwAKAAAAHwAAAFQAAABPgb0F////AQAAAAAAAAAAAAAAAAAAAAAAAAAAAAAAAAAAAAAAAAAAAAAAAH9/fwAAAAAAy8vLAMDA/wB/f38AAAAAAAAAAAAAAAAAAAAAAAAAAAAhAAAAGAAAABQAAAB7AAAAaQMAAOEgAAAfDAAAECAAACYAAAAIAAAA//////////8="/>
              </a:ext>
            </a:extLst>
          </p:cNvSpPr>
          <p:nvPr/>
        </p:nvSpPr>
        <p:spPr>
          <a:xfrm>
            <a:off x="78105" y="755333"/>
            <a:ext cx="5266690" cy="87471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spcCol="215900" anchor="t"/>
          <a:lstStyle/>
          <a:p>
            <a:pPr algn="just">
              <a:defRPr lang="pt-PT"/>
            </a:pPr>
            <a:r>
              <a:rPr lang="pt-PT" sz="1200" i="1" dirty="0">
                <a:solidFill>
                  <a:srgbClr val="C00000"/>
                </a:solidFill>
                <a:latin typeface="Euphemia" charset="0"/>
              </a:rPr>
              <a:t>PACKAGE </a:t>
            </a:r>
            <a:r>
              <a:rPr lang="pt-PT" sz="1200" i="1" dirty="0" smtClean="0">
                <a:solidFill>
                  <a:srgbClr val="C00000"/>
                </a:solidFill>
                <a:latin typeface="Euphemia" charset="0"/>
              </a:rPr>
              <a:t>1 </a:t>
            </a:r>
            <a:r>
              <a:rPr lang="pt-PT" sz="1200" i="1" dirty="0">
                <a:latin typeface="Euphemia" charset="0"/>
              </a:rPr>
              <a:t>– </a:t>
            </a:r>
            <a:r>
              <a:rPr lang="fr-FR" sz="1200" i="1" dirty="0">
                <a:solidFill>
                  <a:srgbClr val="31869B"/>
                </a:solidFill>
                <a:latin typeface="Euphemia" charset="0"/>
              </a:rPr>
              <a:t>Business Forum </a:t>
            </a:r>
            <a:r>
              <a:rPr lang="fr-FR" sz="1200" i="1" dirty="0" smtClean="0">
                <a:solidFill>
                  <a:srgbClr val="31869B"/>
                </a:solidFill>
                <a:latin typeface="Euphemia" charset="0"/>
              </a:rPr>
              <a:t>et Conférence Internationale</a:t>
            </a:r>
            <a:endParaRPr lang="en-US" sz="1200" i="1" dirty="0">
              <a:solidFill>
                <a:srgbClr val="31869B"/>
              </a:solidFill>
              <a:latin typeface="Euphemia" charset="0"/>
            </a:endParaRPr>
          </a:p>
          <a:p>
            <a:pPr algn="just">
              <a:defRPr lang="pt-PT"/>
            </a:pPr>
            <a:r>
              <a:rPr lang="fr-FR" sz="1200" dirty="0">
                <a:latin typeface="Arial Narrow" pitchFamily="2" charset="0"/>
              </a:rPr>
              <a:t>Nous avons le plaisir de vous proposer un package pour votre participation </a:t>
            </a:r>
            <a:r>
              <a:rPr lang="fr-FR" sz="1200" dirty="0" smtClean="0">
                <a:latin typeface="Arial Narrow" pitchFamily="2" charset="0"/>
              </a:rPr>
              <a:t>au Atlantic Business Forum, </a:t>
            </a:r>
            <a:r>
              <a:rPr lang="fr-FR" sz="1200" dirty="0">
                <a:latin typeface="Arial Narrow" pitchFamily="2" charset="0"/>
              </a:rPr>
              <a:t>incluant l'accès au Business </a:t>
            </a:r>
            <a:r>
              <a:rPr lang="fr-FR" sz="1200" dirty="0" smtClean="0">
                <a:latin typeface="Arial Narrow" pitchFamily="2" charset="0"/>
              </a:rPr>
              <a:t>Round et </a:t>
            </a:r>
            <a:r>
              <a:rPr lang="fr-FR" sz="1200" dirty="0" smtClean="0">
                <a:latin typeface="Arial Narrow" pitchFamily="2" charset="0"/>
              </a:rPr>
              <a:t>au </a:t>
            </a:r>
            <a:r>
              <a:rPr lang="fr-FR" sz="1200" dirty="0" err="1" smtClean="0">
                <a:latin typeface="Arial Narrow" pitchFamily="2" charset="0"/>
              </a:rPr>
              <a:t>Basalt</a:t>
            </a:r>
            <a:r>
              <a:rPr lang="fr-FR" sz="1200" dirty="0" smtClean="0">
                <a:latin typeface="Arial Narrow" pitchFamily="2" charset="0"/>
              </a:rPr>
              <a:t> </a:t>
            </a:r>
            <a:r>
              <a:rPr lang="fr-FR" sz="1200" dirty="0" err="1" smtClean="0">
                <a:latin typeface="Arial Narrow" pitchFamily="2" charset="0"/>
              </a:rPr>
              <a:t>Conference</a:t>
            </a:r>
            <a:r>
              <a:rPr lang="fr-FR" sz="1200" dirty="0" smtClean="0">
                <a:latin typeface="Arial Narrow" pitchFamily="2" charset="0"/>
              </a:rPr>
              <a:t> </a:t>
            </a:r>
            <a:r>
              <a:rPr lang="fr-FR" sz="1200" dirty="0" smtClean="0">
                <a:latin typeface="Arial Narrow" pitchFamily="2" charset="0"/>
              </a:rPr>
              <a:t>Internationale..</a:t>
            </a:r>
            <a:endParaRPr lang="pt-PT" sz="1200" dirty="0">
              <a:latin typeface="Arial Narrow" pitchFamily="2" charset="0"/>
            </a:endParaRPr>
          </a:p>
        </p:txBody>
      </p:sp>
      <p:sp>
        <p:nvSpPr>
          <p:cNvPr id="51" name="CaixaDeTexto 90"/>
          <p:cNvSpPr>
            <a:extLst>
              <a:ext uri="smNativeData">
                <pr:smNativeData xmlns="" xmlns:p14="http://schemas.microsoft.com/office/powerpoint/2010/main" xmlns:pr="smNativeData" val="SMDATA_13_r1y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CrIAAAwAcAANIlAADVCQAAECAAACYAAAAIAAAA//////////8="/>
              </a:ext>
            </a:extLst>
          </p:cNvSpPr>
          <p:nvPr/>
        </p:nvSpPr>
        <p:spPr>
          <a:xfrm>
            <a:off x="5310505" y="1130300"/>
            <a:ext cx="837565" cy="3384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pt-PT"/>
            </a:pPr>
            <a:r>
              <a:rPr lang="pt-PT" sz="1600" b="1" dirty="0" smtClean="0">
                <a:solidFill>
                  <a:schemeClr val="bg1"/>
                </a:solidFill>
                <a:latin typeface="Arial Narrow" pitchFamily="2" charset="0"/>
                <a:ea typeface="Calibri" pitchFamily="2" charset="0"/>
                <a:cs typeface="Calibri" pitchFamily="2" charset="0"/>
              </a:rPr>
              <a:t>10 </a:t>
            </a:r>
            <a:r>
              <a:rPr lang="pt-PT" sz="1600" b="1" dirty="0" smtClean="0">
                <a:solidFill>
                  <a:schemeClr val="bg1"/>
                </a:solidFill>
                <a:latin typeface="Arial Narrow" pitchFamily="2" charset="0"/>
                <a:ea typeface="Calibri" pitchFamily="2" charset="0"/>
                <a:cs typeface="Calibri" pitchFamily="2" charset="0"/>
              </a:rPr>
              <a:t>au </a:t>
            </a:r>
            <a:r>
              <a:rPr lang="pt-PT" sz="1600" b="1" dirty="0" smtClean="0">
                <a:solidFill>
                  <a:schemeClr val="bg1"/>
                </a:solidFill>
                <a:latin typeface="Arial Narrow" pitchFamily="2" charset="0"/>
                <a:ea typeface="Calibri" pitchFamily="2" charset="0"/>
                <a:cs typeface="Calibri" pitchFamily="2" charset="0"/>
              </a:rPr>
              <a:t>16</a:t>
            </a:r>
            <a:endParaRPr lang="pt-PT" sz="1600" b="1" dirty="0">
              <a:solidFill>
                <a:schemeClr val="bg1"/>
              </a:solidFill>
              <a:latin typeface="Arial Narrow" pitchFamily="2" charset="0"/>
              <a:ea typeface="Calibri" pitchFamily="2" charset="0"/>
              <a:cs typeface="Calibri" pitchFamily="2" charset="0"/>
            </a:endParaRPr>
          </a:p>
        </p:txBody>
      </p:sp>
      <p:sp>
        <p:nvSpPr>
          <p:cNvPr id="52" name="CaixaDeTexto 91"/>
          <p:cNvSpPr>
            <a:extLst>
              <a:ext uri="smNativeData">
                <pr:smNativeData xmlns="" xmlns:p14="http://schemas.microsoft.com/office/powerpoint/2010/main" xmlns:pr="smNativeData" val="SMDATA_13_r1y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Md7og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B4IwAAFAkAAPUpAACtDAAAECAAACYAAAAIAAAA//////////8="/>
              </a:ext>
            </a:extLst>
          </p:cNvSpPr>
          <p:nvPr/>
        </p:nvSpPr>
        <p:spPr>
          <a:xfrm>
            <a:off x="5765800" y="1437640"/>
            <a:ext cx="1054735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pt-PT"/>
            </a:pPr>
            <a:r>
              <a:rPr lang="pt-PT" sz="1600" b="1" dirty="0" smtClean="0">
                <a:solidFill>
                  <a:srgbClr val="FFFF00"/>
                </a:solidFill>
              </a:rPr>
              <a:t>JUILLET</a:t>
            </a:r>
            <a:endParaRPr lang="pt-PT" sz="1600" b="1" dirty="0">
              <a:solidFill>
                <a:srgbClr val="FFFF00"/>
              </a:solidFill>
            </a:endParaRPr>
          </a:p>
          <a:p>
            <a:pPr algn="ctr">
              <a:defRPr lang="pt-PT"/>
            </a:pPr>
            <a:r>
              <a:rPr lang="pt-PT" sz="1600" b="1" dirty="0" smtClean="0">
                <a:solidFill>
                  <a:srgbClr val="FFFF00"/>
                </a:solidFill>
              </a:rPr>
              <a:t>2023</a:t>
            </a:r>
            <a:endParaRPr lang="pt-PT" sz="1600" b="1" dirty="0">
              <a:solidFill>
                <a:srgbClr val="FFFF00"/>
              </a:solidFill>
            </a:endParaRPr>
          </a:p>
        </p:txBody>
      </p:sp>
      <p:sp>
        <p:nvSpPr>
          <p:cNvPr id="77" name="TextBox 23"/>
          <p:cNvSpPr>
            <a:extLst>
              <a:ext uri="smNativeData">
                <pr:smNativeData xmlns="" xmlns:p14="http://schemas.microsoft.com/office/powerpoint/2010/main" xmlns:pr="smNativeData" val="SMDATA_13_6Ee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BtAAAAZy4AAA8WAABDNgAAECAAACYAAAAIAAAA//////////8="/>
              </a:ext>
            </a:extLst>
          </p:cNvSpPr>
          <p:nvPr/>
        </p:nvSpPr>
        <p:spPr>
          <a:xfrm>
            <a:off x="69215" y="7775212"/>
            <a:ext cx="3516630" cy="1277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lnSpc>
                <a:spcPts val="1200"/>
              </a:lnSpc>
              <a:defRPr lang="pt-PT"/>
            </a:pPr>
            <a:r>
              <a:rPr lang="pt-PT" sz="1100" b="1" dirty="0">
                <a:solidFill>
                  <a:srgbClr val="92D050"/>
                </a:solidFill>
                <a:latin typeface="Arial Narrow" pitchFamily="2" charset="0"/>
                <a:ea typeface="Calibri" pitchFamily="2" charset="0"/>
                <a:cs typeface="Calibri" pitchFamily="2" charset="0"/>
              </a:rPr>
              <a:t>» </a:t>
            </a:r>
            <a:r>
              <a:rPr lang="pt-PT" sz="1100" dirty="0" err="1">
                <a:latin typeface="Arial Narrow" pitchFamily="2" charset="0"/>
              </a:rPr>
              <a:t>Matériel</a:t>
            </a:r>
            <a:r>
              <a:rPr lang="pt-PT" sz="1100" dirty="0">
                <a:latin typeface="Arial Narrow" pitchFamily="2" charset="0"/>
              </a:rPr>
              <a:t> </a:t>
            </a:r>
            <a:r>
              <a:rPr lang="pt-PT" sz="1100" dirty="0" err="1" smtClean="0">
                <a:latin typeface="Arial Narrow" pitchFamily="2" charset="0"/>
              </a:rPr>
              <a:t>audiovisuel</a:t>
            </a:r>
            <a:endParaRPr lang="pt-PT" sz="1100" dirty="0" smtClean="0">
              <a:latin typeface="Arial Narrow" pitchFamily="2" charset="0"/>
            </a:endParaRPr>
          </a:p>
          <a:p>
            <a:pPr>
              <a:lnSpc>
                <a:spcPts val="1200"/>
              </a:lnSpc>
              <a:defRPr lang="pt-PT"/>
            </a:pPr>
            <a:r>
              <a:rPr lang="pt-PT" sz="1600" b="1" dirty="0" smtClean="0">
                <a:solidFill>
                  <a:srgbClr val="92D050"/>
                </a:solidFill>
                <a:latin typeface="Arial Narrow" pitchFamily="2" charset="0"/>
              </a:rPr>
              <a:t>» </a:t>
            </a:r>
            <a:r>
              <a:rPr lang="pt-PT" sz="1100" dirty="0" err="1">
                <a:latin typeface="Arial Narrow" pitchFamily="2" charset="0"/>
              </a:rPr>
              <a:t>Ordinateur</a:t>
            </a:r>
            <a:r>
              <a:rPr lang="pt-PT" sz="1100" dirty="0">
                <a:latin typeface="Arial Narrow" pitchFamily="2" charset="0"/>
              </a:rPr>
              <a:t> </a:t>
            </a:r>
            <a:r>
              <a:rPr lang="pt-PT" sz="1100" dirty="0" err="1" smtClean="0">
                <a:latin typeface="Arial Narrow" pitchFamily="2" charset="0"/>
              </a:rPr>
              <a:t>portable</a:t>
            </a:r>
            <a:endParaRPr lang="pt-PT" sz="1100" dirty="0" smtClean="0">
              <a:latin typeface="Arial Narrow" pitchFamily="2" charset="0"/>
            </a:endParaRPr>
          </a:p>
          <a:p>
            <a:pPr>
              <a:lnSpc>
                <a:spcPts val="1200"/>
              </a:lnSpc>
              <a:defRPr lang="pt-PT"/>
            </a:pPr>
            <a:r>
              <a:rPr lang="pt-PT" sz="1100" b="1" dirty="0" smtClean="0">
                <a:solidFill>
                  <a:srgbClr val="92D050"/>
                </a:solidFill>
                <a:latin typeface="Arial Narrow" pitchFamily="2" charset="0"/>
              </a:rPr>
              <a:t>»</a:t>
            </a:r>
            <a:r>
              <a:rPr lang="pt-PT" sz="1100" dirty="0" smtClean="0">
                <a:solidFill>
                  <a:srgbClr val="92D050"/>
                </a:solidFill>
                <a:latin typeface="Arial Narrow" pitchFamily="2" charset="0"/>
              </a:rPr>
              <a:t> </a:t>
            </a:r>
            <a:r>
              <a:rPr lang="pt-PT" sz="1100" dirty="0" err="1">
                <a:latin typeface="Arial Narrow" pitchFamily="2" charset="0"/>
              </a:rPr>
              <a:t>Eau</a:t>
            </a:r>
            <a:r>
              <a:rPr lang="pt-PT" sz="1100" dirty="0">
                <a:latin typeface="Arial Narrow" pitchFamily="2" charset="0"/>
              </a:rPr>
              <a:t> </a:t>
            </a:r>
            <a:r>
              <a:rPr lang="pt-PT" sz="1100" dirty="0" err="1" smtClean="0">
                <a:latin typeface="Arial Narrow" pitchFamily="2" charset="0"/>
              </a:rPr>
              <a:t>minérale</a:t>
            </a:r>
            <a:endParaRPr lang="pt-PT" sz="1100" dirty="0" smtClean="0">
              <a:latin typeface="Arial Narrow" pitchFamily="2" charset="0"/>
            </a:endParaRPr>
          </a:p>
          <a:p>
            <a:pPr>
              <a:lnSpc>
                <a:spcPts val="1200"/>
              </a:lnSpc>
              <a:defRPr lang="pt-PT"/>
            </a:pPr>
            <a:r>
              <a:rPr lang="pt-PT" sz="1100" b="1" dirty="0" smtClean="0">
                <a:solidFill>
                  <a:srgbClr val="92D050"/>
                </a:solidFill>
                <a:latin typeface="Arial Narrow" pitchFamily="2" charset="0"/>
              </a:rPr>
              <a:t>» </a:t>
            </a:r>
            <a:r>
              <a:rPr lang="pt-PT" sz="1100" dirty="0" err="1">
                <a:latin typeface="Arial Narrow" pitchFamily="2" charset="0"/>
              </a:rPr>
              <a:t>Wifi</a:t>
            </a:r>
            <a:r>
              <a:rPr lang="pt-PT" sz="1100" dirty="0">
                <a:latin typeface="Arial Narrow" pitchFamily="2" charset="0"/>
              </a:rPr>
              <a:t> </a:t>
            </a:r>
            <a:r>
              <a:rPr lang="pt-PT" sz="1100" dirty="0" err="1" smtClean="0">
                <a:latin typeface="Arial Narrow" pitchFamily="2" charset="0"/>
              </a:rPr>
              <a:t>gratuit</a:t>
            </a:r>
            <a:endParaRPr lang="pt-PT" sz="1100" dirty="0" smtClean="0">
              <a:latin typeface="Arial Narrow" pitchFamily="2" charset="0"/>
            </a:endParaRPr>
          </a:p>
          <a:p>
            <a:pPr>
              <a:lnSpc>
                <a:spcPts val="1200"/>
              </a:lnSpc>
              <a:defRPr lang="pt-PT"/>
            </a:pPr>
            <a:r>
              <a:rPr lang="pt-PT" sz="1100" b="1" dirty="0" smtClean="0">
                <a:solidFill>
                  <a:srgbClr val="92D050"/>
                </a:solidFill>
                <a:latin typeface="Arial Narrow" pitchFamily="2" charset="0"/>
              </a:rPr>
              <a:t>» </a:t>
            </a:r>
            <a:r>
              <a:rPr lang="fr-FR" sz="1100" dirty="0">
                <a:latin typeface="Arial Narrow" pitchFamily="2" charset="0"/>
              </a:rPr>
              <a:t>Service d'impression et de numérisation </a:t>
            </a:r>
            <a:r>
              <a:rPr lang="fr-FR" sz="1100" dirty="0" smtClean="0">
                <a:latin typeface="Arial Narrow" pitchFamily="2" charset="0"/>
              </a:rPr>
              <a:t>gratuit</a:t>
            </a:r>
          </a:p>
          <a:p>
            <a:pPr>
              <a:lnSpc>
                <a:spcPts val="1200"/>
              </a:lnSpc>
              <a:defRPr lang="pt-PT"/>
            </a:pPr>
            <a:r>
              <a:rPr lang="pt-PT" sz="1100" b="1" dirty="0">
                <a:solidFill>
                  <a:srgbClr val="92D050"/>
                </a:solidFill>
                <a:latin typeface="Arial Narrow" pitchFamily="2" charset="0"/>
              </a:rPr>
              <a:t>» </a:t>
            </a:r>
            <a:r>
              <a:rPr lang="en-US" sz="1100" dirty="0" smtClean="0">
                <a:latin typeface="Arial Narrow" pitchFamily="2" charset="0"/>
              </a:rPr>
              <a:t>Coin </a:t>
            </a:r>
            <a:r>
              <a:rPr lang="en-US" sz="1100" dirty="0" smtClean="0">
                <a:latin typeface="Arial Narrow" pitchFamily="2" charset="0"/>
              </a:rPr>
              <a:t>salon</a:t>
            </a:r>
          </a:p>
          <a:p>
            <a:pPr>
              <a:lnSpc>
                <a:spcPts val="1200"/>
              </a:lnSpc>
              <a:defRPr lang="pt-PT"/>
            </a:pPr>
            <a:r>
              <a:rPr lang="pt-PT" sz="1100" b="1" dirty="0" smtClean="0">
                <a:solidFill>
                  <a:srgbClr val="92D050"/>
                </a:solidFill>
                <a:latin typeface="Arial Narrow" pitchFamily="2" charset="0"/>
              </a:rPr>
              <a:t>»</a:t>
            </a:r>
            <a:r>
              <a:rPr lang="pt-PT" sz="1100" dirty="0" smtClean="0">
                <a:latin typeface="Arial Narrow" pitchFamily="2" charset="0"/>
              </a:rPr>
              <a:t> </a:t>
            </a:r>
            <a:r>
              <a:rPr lang="fr-FR" sz="1100" dirty="0">
                <a:latin typeface="Arial Narrow" pitchFamily="2" charset="0"/>
              </a:rPr>
              <a:t>Service de traduction simultanée </a:t>
            </a:r>
            <a:r>
              <a:rPr lang="fr-FR" sz="1100" dirty="0" smtClean="0">
                <a:latin typeface="Calibri"/>
              </a:rPr>
              <a:t>[</a:t>
            </a:r>
            <a:r>
              <a:rPr lang="fr-FR" sz="1100" dirty="0" smtClean="0">
                <a:latin typeface="Arial Narrow" pitchFamily="2" charset="0"/>
              </a:rPr>
              <a:t>portugais</a:t>
            </a:r>
            <a:r>
              <a:rPr lang="fr-FR" sz="800" baseline="30000" dirty="0">
                <a:solidFill>
                  <a:schemeClr val="bg1"/>
                </a:solidFill>
                <a:latin typeface="Arial Narrow" pitchFamily="2" charset="0"/>
              </a:rPr>
              <a:t> |</a:t>
            </a:r>
            <a:r>
              <a:rPr lang="fr-FR" sz="800" dirty="0">
                <a:solidFill>
                  <a:schemeClr val="bg1"/>
                </a:solidFill>
                <a:latin typeface="Arial Narrow" pitchFamily="2" charset="0"/>
              </a:rPr>
              <a:t> </a:t>
            </a:r>
            <a:r>
              <a:rPr lang="fr-FR" sz="1100" dirty="0" smtClean="0">
                <a:latin typeface="Arial Narrow" pitchFamily="2" charset="0"/>
              </a:rPr>
              <a:t>anglais </a:t>
            </a:r>
            <a:r>
              <a:rPr lang="fr-FR" sz="800" baseline="30000" dirty="0">
                <a:solidFill>
                  <a:schemeClr val="bg1"/>
                </a:solidFill>
                <a:latin typeface="Arial Narrow" pitchFamily="2" charset="0"/>
              </a:rPr>
              <a:t>|</a:t>
            </a:r>
            <a:r>
              <a:rPr lang="fr-FR" sz="1100" dirty="0">
                <a:solidFill>
                  <a:schemeClr val="bg1"/>
                </a:solidFill>
                <a:latin typeface="Arial Narrow" pitchFamily="2" charset="0"/>
              </a:rPr>
              <a:t> </a:t>
            </a:r>
            <a:r>
              <a:rPr lang="fr-FR" sz="1100" dirty="0" smtClean="0">
                <a:latin typeface="Arial Narrow" pitchFamily="2" charset="0"/>
              </a:rPr>
              <a:t>français</a:t>
            </a:r>
            <a:r>
              <a:rPr lang="fr-FR" sz="1100" dirty="0" smtClean="0">
                <a:latin typeface="Arial Narrow"/>
              </a:rPr>
              <a:t>]</a:t>
            </a:r>
            <a:endParaRPr lang="pt-PT" sz="1100" dirty="0">
              <a:latin typeface="Arial Narrow" pitchFamily="2" charset="0"/>
              <a:cs typeface="Times New Roman" pitchFamily="1" charset="0"/>
            </a:endParaRPr>
          </a:p>
        </p:txBody>
      </p:sp>
      <p:sp>
        <p:nvSpPr>
          <p:cNvPr id="78" name="Retângulo2"/>
          <p:cNvSpPr>
            <a:extLst>
              <a:ext uri="smNativeData">
                <pr:smNativeData xmlns="" xmlns:p14="http://schemas.microsoft.com/office/powerpoint/2010/main" xmlns:pr="smNativeData" val="SMDATA_13_6Ee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DtgjAAoAAAAAQAAABQAAAAUAAAAFAAAAAEAAAAAAAAAZAAAAGQAAAAAAAAAZAAAAGQAAAAVAAAAYAAAAAAAAAAAAAAADwAAACADAAAAAAAAAAAAAAEAAACgMgAAVgcAAKr4//8BAAAAf39/AAEAAABkAAAAAAAAABQAAABAHwAAAAAAACYAAAAAAAAAwOD//wAAAAAmAAAAZAAAABYAAABMAAAAAQAAAAAAAAABAAAAAAAAAAEAAAAAAAAAPAAAAAAAAAA8AAAAZAAAAGQAAAAAAAAAy8vLADwAAAAAAAAAPAAAAGQAAABkAAAAAAAAABcAAAAUAAAAAAAAAAAAAAD/fwAA/38AAAAAAAAJAAAABAAAAAAAAAAMAAAAEAAAAAAAAAAAAAAAAAAAAAAAAAAeAAAAaAAAAAAAAAAAAAAAAAAAAAAAAAAAAAAAECcAABAnAAAAAAAAAAAAAAAAAAAAAAAAAAAAAAAAAAAAAAAAAAAAAFAAAAAAAAAAwMD/AAAAAAAAAAAAAAAAAAAAAABkAAAAAAAAAH9/fwAKAAAAHwAAAFQAAABPgb0F////AQAAAAAAAAAAAAAAAAAAAAAAAAAAAAAAAAAAAAAAAAAAO2CMAH9/fwAAAAAAy8vLAMDA/wB/f38AAAAAAAAAAAAAAAAAAAAAAAAAAAAhAAAAGAAAABQAAABGAAAAyywAAHMOAAAsLwAAEAAAACYAAAAIAAAA//////////8="/>
              </a:ext>
            </a:extLst>
          </p:cNvSpPr>
          <p:nvPr/>
        </p:nvSpPr>
        <p:spPr>
          <a:xfrm>
            <a:off x="44450" y="7548245"/>
            <a:ext cx="2664460" cy="38671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spcCol="215900" anchor="t"/>
          <a:lstStyle/>
          <a:p>
            <a:pPr>
              <a:defRPr lang="pt-PT">
                <a:solidFill>
                  <a:srgbClr val="FFFFFF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pt-PT" sz="1100" dirty="0">
                <a:solidFill>
                  <a:srgbClr val="92D050"/>
                </a:solidFill>
                <a:latin typeface="Georgia" pitchFamily="1" charset="0"/>
              </a:rPr>
              <a:t>●</a:t>
            </a:r>
            <a:r>
              <a:rPr lang="en-US" sz="1100" dirty="0">
                <a:latin typeface="Georgia" pitchFamily="1" charset="0"/>
              </a:rPr>
              <a:t> </a:t>
            </a:r>
            <a:r>
              <a:rPr lang="pt-PT" sz="1100" i="1" dirty="0" err="1">
                <a:solidFill>
                  <a:srgbClr val="C00000"/>
                </a:solidFill>
                <a:latin typeface="Arial" pitchFamily="2" charset="0"/>
                <a:cs typeface="Arial" pitchFamily="2" charset="0"/>
              </a:rPr>
              <a:t>Appui</a:t>
            </a:r>
            <a:r>
              <a:rPr lang="pt-PT" sz="1100" i="1" dirty="0">
                <a:solidFill>
                  <a:srgbClr val="C00000"/>
                </a:solidFill>
                <a:latin typeface="Arial" pitchFamily="2" charset="0"/>
                <a:cs typeface="Arial" pitchFamily="2" charset="0"/>
              </a:rPr>
              <a:t> à la </a:t>
            </a:r>
            <a:r>
              <a:rPr lang="pt-PT" sz="1100" i="1" dirty="0" err="1">
                <a:solidFill>
                  <a:srgbClr val="C00000"/>
                </a:solidFill>
                <a:latin typeface="Arial" pitchFamily="2" charset="0"/>
                <a:cs typeface="Arial" pitchFamily="2" charset="0"/>
              </a:rPr>
              <a:t>Conférence</a:t>
            </a:r>
            <a:r>
              <a:rPr lang="pt-PT" sz="1100" i="1" dirty="0">
                <a:solidFill>
                  <a:srgbClr val="C00000"/>
                </a:solidFill>
                <a:latin typeface="Arial" pitchFamily="2" charset="0"/>
                <a:cs typeface="Arial" pitchFamily="2" charset="0"/>
              </a:rPr>
              <a:t> :</a:t>
            </a:r>
            <a:endParaRPr lang="en-US" sz="1100" i="1" dirty="0">
              <a:solidFill>
                <a:srgbClr val="C00000"/>
              </a:solidFill>
              <a:latin typeface="Arial" pitchFamily="2" charset="0"/>
              <a:cs typeface="Arial" pitchFamily="2" charset="0"/>
            </a:endParaRPr>
          </a:p>
        </p:txBody>
      </p:sp>
      <p:sp>
        <p:nvSpPr>
          <p:cNvPr id="79" name="Retângulo 9"/>
          <p:cNvSpPr>
            <a:extLst>
              <a:ext uri="smNativeData">
                <pr:smNativeData xmlns="" xmlns:p14="http://schemas.microsoft.com/office/powerpoint/2010/main" xmlns:pr="smNativeData" val="SMDATA_13_6EexXR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iAAAAMycAAKoQAABbLAAAACAAACYAAAAIAAAA//////////8="/>
              </a:ext>
            </a:extLst>
          </p:cNvSpPr>
          <p:nvPr/>
        </p:nvSpPr>
        <p:spPr>
          <a:xfrm>
            <a:off x="62230" y="6590665"/>
            <a:ext cx="2646680" cy="113664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pt-PT"/>
            </a:pPr>
            <a:r>
              <a:rPr lang="en-GB" sz="1200" b="1" i="1" dirty="0" err="1" smtClean="0">
                <a:solidFill>
                  <a:srgbClr val="C00000"/>
                </a:solidFill>
                <a:latin typeface="Arial Narrow" pitchFamily="2" charset="0"/>
              </a:rPr>
              <a:t>Exclus</a:t>
            </a:r>
            <a:r>
              <a:rPr lang="en-GB" sz="1200" b="1" i="1" dirty="0" smtClean="0">
                <a:solidFill>
                  <a:srgbClr val="C00000"/>
                </a:solidFill>
                <a:latin typeface="Arial Narrow" pitchFamily="2" charset="0"/>
              </a:rPr>
              <a:t> </a:t>
            </a:r>
            <a:r>
              <a:rPr lang="pt-PT" sz="1200" b="1" i="1" dirty="0" smtClean="0">
                <a:solidFill>
                  <a:srgbClr val="C00000"/>
                </a:solidFill>
                <a:latin typeface="Arial Narrow" pitchFamily="2" charset="0"/>
              </a:rPr>
              <a:t>:</a:t>
            </a:r>
            <a:endParaRPr lang="en-GB" sz="1200" b="1" i="1" dirty="0">
              <a:solidFill>
                <a:srgbClr val="C00000"/>
              </a:solidFill>
              <a:latin typeface="Arial Narrow" pitchFamily="2" charset="0"/>
            </a:endParaRPr>
          </a:p>
          <a:p>
            <a:pPr>
              <a:defRPr lang="pt-PT"/>
            </a:pPr>
            <a:r>
              <a:rPr lang="pt-PT" sz="1100" b="1" dirty="0">
                <a:solidFill>
                  <a:srgbClr val="92D050"/>
                </a:solidFill>
                <a:latin typeface="Arial Narrow" panose="020B0606020202030204" pitchFamily="34" charset="0"/>
              </a:rPr>
              <a:t>» </a:t>
            </a:r>
            <a:r>
              <a:rPr lang="fr-FR" sz="1100" dirty="0">
                <a:latin typeface="Arial Narrow" panose="020B0606020202030204" pitchFamily="34" charset="0"/>
              </a:rPr>
              <a:t>Frais de réservation: </a:t>
            </a:r>
            <a:r>
              <a:rPr lang="fr-FR" sz="1100" dirty="0" smtClean="0">
                <a:latin typeface="Arial Narrow" panose="020B0606020202030204" pitchFamily="34" charset="0"/>
              </a:rPr>
              <a:t>125,00 </a:t>
            </a:r>
            <a:r>
              <a:rPr lang="fr-FR" sz="1100" dirty="0">
                <a:latin typeface="Arial Narrow" panose="020B0606020202030204" pitchFamily="34" charset="0"/>
              </a:rPr>
              <a:t>€ par </a:t>
            </a:r>
            <a:r>
              <a:rPr lang="fr-FR" sz="1100" dirty="0" smtClean="0">
                <a:latin typeface="Arial Narrow" panose="020B0606020202030204" pitchFamily="34" charset="0"/>
              </a:rPr>
              <a:t>pax</a:t>
            </a:r>
            <a:r>
              <a:rPr sz="1100" dirty="0">
                <a:latin typeface="Arial Narrow" panose="020B0606020202030204" pitchFamily="34" charset="0"/>
              </a:rPr>
              <a:t/>
            </a:r>
            <a:br>
              <a:rPr sz="1100" dirty="0">
                <a:latin typeface="Arial Narrow" panose="020B0606020202030204" pitchFamily="34" charset="0"/>
              </a:rPr>
            </a:br>
            <a:r>
              <a:rPr lang="pt-PT" sz="1100" b="1" dirty="0">
                <a:solidFill>
                  <a:srgbClr val="92D050"/>
                </a:solidFill>
                <a:latin typeface="Arial Narrow" panose="020B0606020202030204" pitchFamily="34" charset="0"/>
              </a:rPr>
              <a:t>»</a:t>
            </a:r>
            <a:r>
              <a:rPr lang="en-US" sz="1100" dirty="0">
                <a:latin typeface="Arial Narrow" panose="020B0606020202030204" pitchFamily="34" charset="0"/>
              </a:rPr>
              <a:t> </a:t>
            </a:r>
            <a:r>
              <a:rPr lang="fr-FR" sz="1100" dirty="0">
                <a:latin typeface="Arial Narrow" panose="020B0606020202030204" pitchFamily="34" charset="0"/>
              </a:rPr>
              <a:t>Coût du visa: </a:t>
            </a:r>
            <a:r>
              <a:rPr lang="fr-FR" sz="1100" dirty="0" smtClean="0">
                <a:latin typeface="Arial Narrow" panose="020B0606020202030204" pitchFamily="34" charset="0"/>
              </a:rPr>
              <a:t>31,00 </a:t>
            </a:r>
            <a:r>
              <a:rPr lang="fr-FR" sz="1100" dirty="0">
                <a:latin typeface="Arial Narrow" panose="020B0606020202030204" pitchFamily="34" charset="0"/>
              </a:rPr>
              <a:t>€ par </a:t>
            </a:r>
            <a:r>
              <a:rPr lang="fr-FR" sz="1100" dirty="0" smtClean="0">
                <a:latin typeface="Arial Narrow" panose="020B0606020202030204" pitchFamily="34" charset="0"/>
              </a:rPr>
              <a:t>pax</a:t>
            </a:r>
            <a:r>
              <a:rPr sz="1100" dirty="0">
                <a:latin typeface="Arial Narrow" panose="020B0606020202030204" pitchFamily="34" charset="0"/>
              </a:rPr>
              <a:t/>
            </a:r>
            <a:br>
              <a:rPr sz="1100" dirty="0">
                <a:latin typeface="Arial Narrow" panose="020B0606020202030204" pitchFamily="34" charset="0"/>
              </a:rPr>
            </a:br>
            <a:r>
              <a:rPr lang="pt-PT" sz="1100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» </a:t>
            </a:r>
            <a:r>
              <a:rPr lang="pt-PT" sz="1100" dirty="0" err="1">
                <a:latin typeface="Arial Narrow" panose="020B0606020202030204" pitchFamily="34" charset="0"/>
              </a:rPr>
              <a:t>Voyage</a:t>
            </a:r>
            <a:r>
              <a:rPr lang="pt-PT" sz="1100" dirty="0">
                <a:latin typeface="Arial Narrow" panose="020B0606020202030204" pitchFamily="34" charset="0"/>
              </a:rPr>
              <a:t> </a:t>
            </a:r>
            <a:r>
              <a:rPr lang="pt-PT" sz="1100" dirty="0" err="1">
                <a:latin typeface="Arial Narrow" panose="020B0606020202030204" pitchFamily="34" charset="0"/>
              </a:rPr>
              <a:t>en</a:t>
            </a:r>
            <a:r>
              <a:rPr lang="pt-PT" sz="1100" dirty="0">
                <a:latin typeface="Arial Narrow" panose="020B0606020202030204" pitchFamily="34" charset="0"/>
              </a:rPr>
              <a:t> </a:t>
            </a:r>
            <a:r>
              <a:rPr lang="pt-PT" sz="1100" dirty="0" err="1" smtClean="0">
                <a:latin typeface="Arial Narrow" panose="020B0606020202030204" pitchFamily="34" charset="0"/>
              </a:rPr>
              <a:t>avion</a:t>
            </a:r>
            <a:endParaRPr lang="pt-PT" sz="1100" dirty="0" smtClean="0">
              <a:latin typeface="Arial Narrow" panose="020B0606020202030204" pitchFamily="34" charset="0"/>
            </a:endParaRPr>
          </a:p>
          <a:p>
            <a:pPr>
              <a:defRPr lang="pt-PT"/>
            </a:pPr>
            <a:r>
              <a:rPr lang="pt-PT" sz="1100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» </a:t>
            </a:r>
            <a:r>
              <a:rPr lang="pt-PT" sz="1100" dirty="0">
                <a:latin typeface="Arial Narrow" panose="020B0606020202030204" pitchFamily="34" charset="0"/>
              </a:rPr>
              <a:t>Hébergement </a:t>
            </a:r>
            <a:r>
              <a:rPr lang="pt-PT" sz="1100" dirty="0" smtClean="0">
                <a:latin typeface="Arial Narrow" panose="020B0606020202030204" pitchFamily="34" charset="0"/>
              </a:rPr>
              <a:t>et nuits </a:t>
            </a:r>
            <a:r>
              <a:rPr lang="pt-PT" sz="1100" dirty="0">
                <a:latin typeface="Arial Narrow" panose="020B0606020202030204" pitchFamily="34" charset="0"/>
              </a:rPr>
              <a:t>supplémentaires</a:t>
            </a:r>
            <a:endParaRPr lang="en-GB" sz="1100" dirty="0">
              <a:latin typeface="Arial Narrow" panose="020B0606020202030204" pitchFamily="34" charset="0"/>
              <a:cs typeface="Arial" pitchFamily="2" charset="0"/>
            </a:endParaRPr>
          </a:p>
        </p:txBody>
      </p:sp>
      <p:sp>
        <p:nvSpPr>
          <p:cNvPr id="80" name="CaixaDeTexto 73"/>
          <p:cNvSpPr>
            <a:extLst>
              <a:ext uri="smNativeData">
                <pr:smNativeData xmlns="" xmlns:p14="http://schemas.microsoft.com/office/powerpoint/2010/main" xmlns:pr="smNativeData" val="SMDATA_13_6Ee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AMAAAAjjYAAOQMAABDOAAAECAAACYAAAAIAAAA//////////8="/>
              </a:ext>
            </a:extLst>
          </p:cNvSpPr>
          <p:nvPr/>
        </p:nvSpPr>
        <p:spPr>
          <a:xfrm>
            <a:off x="22860" y="8926361"/>
            <a:ext cx="1953611" cy="18953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pt-PT"/>
            </a:pPr>
            <a:r>
              <a:rPr lang="en-US" sz="1000" i="1" dirty="0" smtClean="0">
                <a:solidFill>
                  <a:srgbClr val="D8D8D8"/>
                </a:solidFill>
              </a:rPr>
              <a:t>www.atlanticbusinessforum.com</a:t>
            </a:r>
            <a:endParaRPr lang="en-US" sz="1000" i="1" dirty="0">
              <a:solidFill>
                <a:srgbClr val="D8D8D8"/>
              </a:solidFill>
            </a:endParaRPr>
          </a:p>
        </p:txBody>
      </p:sp>
      <p:sp>
        <p:nvSpPr>
          <p:cNvPr id="81" name="Retângulo 9"/>
          <p:cNvSpPr>
            <a:extLst>
              <a:ext uri="smNativeData">
                <pr:smNativeData xmlns="" xmlns:p14="http://schemas.microsoft.com/office/powerpoint/2010/main" xmlns:pr="smNativeData" val="SMDATA_13_6EexXR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iAAAAMycAAKoQAABbLAAAACAAACYAAAAIAAAA//////////8="/>
              </a:ext>
            </a:extLst>
          </p:cNvSpPr>
          <p:nvPr/>
        </p:nvSpPr>
        <p:spPr>
          <a:xfrm>
            <a:off x="56513" y="6024880"/>
            <a:ext cx="3529331" cy="5657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pt-PT"/>
            </a:pPr>
            <a:r>
              <a:rPr lang="fr-FR" sz="14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Remarques</a:t>
            </a:r>
            <a:r>
              <a:rPr lang="pt-PT" sz="1400" b="1" i="1" dirty="0" smtClean="0">
                <a:solidFill>
                  <a:srgbClr val="C00000"/>
                </a:solidFill>
                <a:latin typeface="Arial Narrow" pitchFamily="2" charset="0"/>
              </a:rPr>
              <a:t>:</a:t>
            </a:r>
          </a:p>
          <a:p>
            <a:r>
              <a:rPr lang="pt-PT" sz="1400" b="1" dirty="0" smtClean="0">
                <a:solidFill>
                  <a:srgbClr val="92D050"/>
                </a:solidFill>
                <a:latin typeface="Arial Narrow" panose="020B0606020202030204" pitchFamily="34" charset="0"/>
              </a:rPr>
              <a:t>»</a:t>
            </a:r>
            <a:r>
              <a:rPr lang="en-US" sz="1400" dirty="0" smtClean="0">
                <a:latin typeface="Arial Narrow" panose="020B0606020202030204" pitchFamily="34" charset="0"/>
              </a:rPr>
              <a:t> </a:t>
            </a:r>
            <a:r>
              <a:rPr lang="fr-FR" sz="1100" dirty="0">
                <a:latin typeface="Arial Narrow" panose="020B0606020202030204" pitchFamily="34" charset="0"/>
              </a:rPr>
              <a:t>Le programme est soumis aux conditions générales.</a:t>
            </a:r>
          </a:p>
        </p:txBody>
      </p:sp>
      <p:sp>
        <p:nvSpPr>
          <p:cNvPr id="82" name="Rectângulo 28"/>
          <p:cNvSpPr>
            <a:extLst>
              <a:ext uri="smNativeData">
                <pr:smNativeData xmlns="" xmlns:p14="http://schemas.microsoft.com/office/powerpoint/2010/main" xmlns:pr="smNativeData" val="SMDATA_13_6EexXR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DtgjAAoAAAAAQAAABQAAAAUAAAAFAAAAAEAAAAAAAAAZAAAAGQAAAAAAAAAZAAAAGQAAAAVAAAAYAAAAAAAAAAAAAAADwAAACADAAAAAAAAAAAAAAEAAACgMgAAVgcAAKr4//8BAAAAf39/AAEAAABkAAAAAAAAABQAAABAHwAAAAAAACYAAAAAAAAAwOD//wAAAAAmAAAAZAAAABYAAABMAAAAAQAAAAAAAAABAAAAAAAAAAEAAAAAAAAAPAAAAAAAAAA8AAAAZAAAAGQAAAAAAAAAy8vLADwAAAAAAAAAPAAAAGQAAABkAAAAAAAAABcAAAAUAAAAAAAAAAAAAAD/fwAA/38AAAAAAAAJAAAABAAAAAAAAAAMAAAAEAAAAAAAAAAAAAAAAAAAAAAAAAAeAAAAaAAAAAAAAAAAAAAAAAAAAAAAAAAAAAAAECcAABAnAAAAAAAAAAAAAAAAAAAAAAAAAAAAAAAAAAAAAAAAAAAAAFAAAAAAAAAAwMD/AAAAAAAAAAAAAAAAAAAAAABkAAAAAAAAAH9/fwAKAAAAHwAAAFQAAABPgb0F////AQAAAAAAAAAAAAAAAAAAAAAAAAAAAAAAAAAAAAAAAAAAO2CMAH9/fwAAAAAAy8vLAMDA/wB/f38AAAAAAAAAAAAAAAAAAAAAAAAAAAAhAAAAGAAAABQAAABcFQAA7AwAADoiAABODwAAEAAAACYAAAAIAAAA//////////8="/>
              </a:ext>
            </a:extLst>
          </p:cNvSpPr>
          <p:nvPr/>
        </p:nvSpPr>
        <p:spPr>
          <a:xfrm>
            <a:off x="3472179" y="1845310"/>
            <a:ext cx="2153919" cy="38735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spcCol="215900" anchor="t"/>
          <a:lstStyle/>
          <a:p>
            <a:pPr>
              <a:defRPr lang="pt-PT">
                <a:solidFill>
                  <a:srgbClr val="FFFFFF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pt-PT" sz="1600" dirty="0">
                <a:solidFill>
                  <a:srgbClr val="92D050"/>
                </a:solidFill>
                <a:latin typeface="Georgia" pitchFamily="1" charset="0"/>
                <a:ea typeface="Calibri" pitchFamily="2" charset="0"/>
                <a:cs typeface="Calibri" pitchFamily="2" charset="0"/>
              </a:rPr>
              <a:t>●</a:t>
            </a:r>
            <a:r>
              <a:rPr lang="en-US" sz="1600" dirty="0">
                <a:latin typeface="Georgia" pitchFamily="1" charset="0"/>
                <a:ea typeface="Calibri" pitchFamily="2" charset="0"/>
                <a:cs typeface="Calibri" pitchFamily="2" charset="0"/>
              </a:rPr>
              <a:t> </a:t>
            </a:r>
            <a:r>
              <a:rPr lang="pt-PT" sz="1600" i="1" dirty="0" err="1" smtClean="0">
                <a:solidFill>
                  <a:srgbClr val="C00000"/>
                </a:solidFill>
                <a:latin typeface="Arial" pitchFamily="2" charset="0"/>
                <a:cs typeface="Arial" pitchFamily="2" charset="0"/>
              </a:rPr>
              <a:t>Informations</a:t>
            </a:r>
            <a:r>
              <a:rPr lang="pt-PT" sz="1600" i="1" dirty="0" smtClean="0">
                <a:solidFill>
                  <a:srgbClr val="C00000"/>
                </a:solidFill>
                <a:latin typeface="Arial" pitchFamily="2" charset="0"/>
                <a:cs typeface="Arial" pitchFamily="2" charset="0"/>
              </a:rPr>
              <a:t> </a:t>
            </a:r>
            <a:r>
              <a:rPr lang="pt-PT" sz="1600" i="1" dirty="0" err="1" smtClean="0">
                <a:solidFill>
                  <a:srgbClr val="C00000"/>
                </a:solidFill>
                <a:latin typeface="Arial" pitchFamily="2" charset="0"/>
                <a:cs typeface="Arial" pitchFamily="2" charset="0"/>
              </a:rPr>
              <a:t>utiles</a:t>
            </a:r>
            <a:r>
              <a:rPr lang="pt-PT" sz="1600" i="1" dirty="0" smtClean="0">
                <a:solidFill>
                  <a:srgbClr val="C00000"/>
                </a:solidFill>
                <a:latin typeface="Arial" pitchFamily="2" charset="0"/>
                <a:cs typeface="Arial" pitchFamily="2" charset="0"/>
              </a:rPr>
              <a:t>:</a:t>
            </a:r>
            <a:endParaRPr lang="en-US" sz="2000" i="1" dirty="0">
              <a:solidFill>
                <a:srgbClr val="C00000"/>
              </a:solidFill>
              <a:latin typeface="Arial" pitchFamily="2" charset="0"/>
              <a:ea typeface="Calibri" pitchFamily="2" charset="0"/>
              <a:cs typeface="Arial" pitchFamily="2" charset="0"/>
            </a:endParaRPr>
          </a:p>
        </p:txBody>
      </p:sp>
      <p:sp>
        <p:nvSpPr>
          <p:cNvPr id="83" name="Retângulo3"/>
          <p:cNvSpPr>
            <a:extLst>
              <a:ext uri="smNativeData">
                <pr:smNativeData xmlns="" xmlns:p14="http://schemas.microsoft.com/office/powerpoint/2010/main" xmlns:pr="smNativeData" val="SMDATA_13_6Ee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CAFQAAhw4AAHspAACXNAAAACAAACYAAAAIAAAA//////////8="/>
              </a:ext>
            </a:extLst>
          </p:cNvSpPr>
          <p:nvPr/>
        </p:nvSpPr>
        <p:spPr>
          <a:xfrm>
            <a:off x="3495040" y="2338705"/>
            <a:ext cx="3248025" cy="6753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ts val="1300"/>
              </a:lnSpc>
            </a:pPr>
            <a:r>
              <a:rPr lang="pt-PT" altLang="pt-PT" sz="1050" b="1" dirty="0" smtClean="0">
                <a:solidFill>
                  <a:srgbClr val="C00000"/>
                </a:solidFill>
                <a:latin typeface="Arial Narrow" pitchFamily="34" charset="0"/>
              </a:rPr>
              <a:t>1. </a:t>
            </a:r>
            <a:r>
              <a:rPr lang="fr-FR" sz="1050" dirty="0">
                <a:latin typeface="Arial Narrow" panose="020B0606020202030204" pitchFamily="34" charset="0"/>
              </a:rPr>
              <a:t>Les citoyens de certains pays sont exemptés de visa pour entrer et séjourner au Cabo-Verde pendant une certaine période. Cependant, aux termes de la loi, il est obligatoire de se pré inscrire au moins 5 jours avant la date de début du voyage, sur la plateforme www.ease.gov.cv. Une taxe d'aéroport est due et doit être payée directement aux autorités compétentes, à l'aéroport d'arrivée : environ 31,00 €.</a:t>
            </a:r>
          </a:p>
          <a:p>
            <a:pPr algn="just">
              <a:lnSpc>
                <a:spcPts val="800"/>
              </a:lnSpc>
            </a:pPr>
            <a:endParaRPr lang="pt-PT" altLang="pt-PT" sz="60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2. </a:t>
            </a:r>
            <a:r>
              <a:rPr lang="fr-FR" altLang="pt-PT" sz="1050" dirty="0">
                <a:latin typeface="Arial Narrow" pitchFamily="34" charset="0"/>
              </a:rPr>
              <a:t>Les frais de réservation ne sont pas remboursables et peuvent être déduits des frais de participation</a:t>
            </a:r>
            <a:r>
              <a:rPr lang="pt-PT" altLang="pt-PT" sz="1050" dirty="0">
                <a:latin typeface="Arial Narrow" pitchFamily="34" charset="0"/>
              </a:rPr>
              <a:t>.</a:t>
            </a:r>
          </a:p>
          <a:p>
            <a:pPr algn="just">
              <a:lnSpc>
                <a:spcPts val="800"/>
              </a:lnSpc>
            </a:pP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3. </a:t>
            </a:r>
            <a:r>
              <a:rPr lang="fr-FR" altLang="pt-PT" sz="1050" dirty="0">
                <a:latin typeface="Arial Narrow" pitchFamily="34" charset="0"/>
              </a:rPr>
              <a:t>Un participant correctement inscrit (paiement effectué), s'il n'est pas en mesure de participer à l'</a:t>
            </a:r>
            <a:r>
              <a:rPr lang="fr-FR" altLang="pt-PT" sz="1050" dirty="0" err="1">
                <a:latin typeface="Arial Narrow" pitchFamily="34" charset="0"/>
              </a:rPr>
              <a:t>événement</a:t>
            </a:r>
            <a:r>
              <a:rPr lang="fr-FR" altLang="pt-PT" sz="1050" dirty="0">
                <a:latin typeface="Arial Narrow" pitchFamily="34" charset="0"/>
              </a:rPr>
              <a:t>, peut transférer son inscription à un tiers. À cette fin, le remplaçant doit être entièrement identifié.</a:t>
            </a: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800"/>
              </a:lnSpc>
            </a:pP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4. </a:t>
            </a:r>
            <a:r>
              <a:rPr lang="fr-FR" altLang="pt-PT" sz="1050" dirty="0">
                <a:latin typeface="Arial Narrow" pitchFamily="34" charset="0"/>
              </a:rPr>
              <a:t>L'Organisation a négocié avec ses partenaires pour offrir aux participants à l'</a:t>
            </a:r>
            <a:r>
              <a:rPr lang="fr-FR" altLang="pt-PT" sz="1050" dirty="0" err="1">
                <a:latin typeface="Arial Narrow" pitchFamily="34" charset="0"/>
              </a:rPr>
              <a:t>événement</a:t>
            </a:r>
            <a:r>
              <a:rPr lang="fr-FR" altLang="pt-PT" sz="1050" dirty="0">
                <a:latin typeface="Arial Narrow" pitchFamily="34" charset="0"/>
              </a:rPr>
              <a:t> les meilleurs tarifs pour les hôtels, les vols et les restaurants au Cabo-Verde</a:t>
            </a:r>
            <a:r>
              <a:rPr lang="pt-PT" altLang="pt-PT" sz="1050" dirty="0">
                <a:latin typeface="Arial Narrow" pitchFamily="34" charset="0"/>
              </a:rPr>
              <a:t>.</a:t>
            </a:r>
          </a:p>
          <a:p>
            <a:pPr algn="just">
              <a:lnSpc>
                <a:spcPts val="800"/>
              </a:lnSpc>
            </a:pP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5. </a:t>
            </a:r>
            <a:r>
              <a:rPr lang="fr-FR" altLang="pt-PT" sz="1050" dirty="0">
                <a:latin typeface="Arial Narrow" pitchFamily="34" charset="0"/>
              </a:rPr>
              <a:t>Le prix du forfait présenté correspond à la participation de 1 Pax. Pour les groupes (minimum 10 personnes), les délégations officielles ou les entités gouvernementales, l'Organisation doit être contactée pour un traitement spécifique</a:t>
            </a:r>
          </a:p>
          <a:p>
            <a:pPr algn="just">
              <a:lnSpc>
                <a:spcPts val="800"/>
              </a:lnSpc>
            </a:pP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6. </a:t>
            </a:r>
            <a:r>
              <a:rPr lang="fr-FR" altLang="pt-PT" sz="1050" dirty="0">
                <a:latin typeface="Arial Narrow" pitchFamily="34" charset="0"/>
              </a:rPr>
              <a:t>L'hébergement considéré dans ce forfait est sur la liste des hôtels incluse dans les informations générales sur l'</a:t>
            </a:r>
            <a:r>
              <a:rPr lang="fr-FR" altLang="pt-PT" sz="1050" dirty="0" err="1">
                <a:latin typeface="Arial Narrow" pitchFamily="34" charset="0"/>
              </a:rPr>
              <a:t>événement</a:t>
            </a:r>
            <a:r>
              <a:rPr lang="fr-FR" altLang="pt-PT" sz="1050" dirty="0">
                <a:latin typeface="Arial Narrow" pitchFamily="34" charset="0"/>
              </a:rPr>
              <a:t> (www.hotels.emergys.pt/)</a:t>
            </a:r>
          </a:p>
          <a:p>
            <a:pPr algn="just">
              <a:lnSpc>
                <a:spcPts val="800"/>
              </a:lnSpc>
            </a:pP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7. </a:t>
            </a:r>
            <a:r>
              <a:rPr lang="fr-FR" altLang="pt-PT" sz="1050" dirty="0">
                <a:latin typeface="Arial Narrow" pitchFamily="34" charset="0"/>
              </a:rPr>
              <a:t>Le programme détaillé est disponible sur </a:t>
            </a:r>
            <a:r>
              <a:rPr lang="pt-PT" altLang="pt-PT" sz="1050" dirty="0">
                <a:latin typeface="Arial Narrow" pitchFamily="34" charset="0"/>
              </a:rPr>
              <a:t>www.atlanticbusinessforum.com/.</a:t>
            </a:r>
          </a:p>
          <a:p>
            <a:pPr algn="just">
              <a:lnSpc>
                <a:spcPts val="800"/>
              </a:lnSpc>
            </a:pP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8. </a:t>
            </a:r>
            <a:r>
              <a:rPr lang="fr-FR" altLang="pt-PT" sz="1050" dirty="0">
                <a:latin typeface="Arial Narrow" pitchFamily="34" charset="0"/>
              </a:rPr>
              <a:t>Ce package est destiné aux participants internationaux</a:t>
            </a:r>
            <a:r>
              <a:rPr lang="pt-PT" altLang="pt-PT" sz="1050" dirty="0">
                <a:latin typeface="Arial Narrow" pitchFamily="34" charset="0"/>
              </a:rPr>
              <a:t>.</a:t>
            </a:r>
          </a:p>
          <a:p>
            <a:pPr algn="just">
              <a:lnSpc>
                <a:spcPts val="800"/>
              </a:lnSpc>
            </a:pP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9. </a:t>
            </a:r>
            <a:r>
              <a:rPr lang="fr-FR" altLang="pt-PT" sz="1050" dirty="0">
                <a:latin typeface="Arial Narrow" pitchFamily="34" charset="0"/>
              </a:rPr>
              <a:t>Toute modification demandée sera reflétée dans le prix du forfait.</a:t>
            </a:r>
            <a:r>
              <a:rPr lang="pt-PT" altLang="pt-PT" sz="1050" dirty="0">
                <a:latin typeface="Arial Narrow" pitchFamily="34" charset="0"/>
              </a:rPr>
              <a:t>. </a:t>
            </a:r>
          </a:p>
          <a:p>
            <a:pPr algn="just">
              <a:lnSpc>
                <a:spcPts val="800"/>
              </a:lnSpc>
            </a:pPr>
            <a:endParaRPr lang="pt-PT" altLang="pt-PT" sz="1050" dirty="0">
              <a:latin typeface="Arial Narrow" pitchFamily="34" charset="0"/>
            </a:endParaRPr>
          </a:p>
          <a:p>
            <a:pPr algn="just">
              <a:lnSpc>
                <a:spcPts val="1300"/>
              </a:lnSpc>
            </a:pPr>
            <a:r>
              <a:rPr lang="pt-PT" altLang="pt-PT" sz="1050" b="1" dirty="0">
                <a:solidFill>
                  <a:schemeClr val="bg1"/>
                </a:solidFill>
                <a:latin typeface="Arial Narrow" pitchFamily="34" charset="0"/>
              </a:rPr>
              <a:t>10.</a:t>
            </a:r>
            <a:r>
              <a:rPr lang="pt-PT" altLang="pt-PT" sz="105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fr-FR" altLang="pt-PT" sz="1050" dirty="0">
                <a:latin typeface="Arial Narrow" pitchFamily="34" charset="0"/>
              </a:rPr>
              <a:t>Dans les cas où le transporteur aérien officiel ne dessert pas l'itinéraire prévu, l'Organisation peut aider à organiser le voyage avec une autre ligne</a:t>
            </a:r>
            <a:r>
              <a:rPr lang="fr-FR" altLang="pt-PT" sz="1050" dirty="0" smtClean="0">
                <a:latin typeface="Arial Narrow" pitchFamily="34" charset="0"/>
              </a:rPr>
              <a:t>.</a:t>
            </a:r>
          </a:p>
        </p:txBody>
      </p:sp>
      <p:sp>
        <p:nvSpPr>
          <p:cNvPr id="84" name="CaixaDeTexto 4"/>
          <p:cNvSpPr>
            <a:extLst>
              <a:ext uri="smNativeData">
                <pr:smNativeData xmlns="" xmlns:p14="http://schemas.microsoft.com/office/powerpoint/2010/main" xmlns:pr="smNativeData" val="SMDATA_13_6Ee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Di////7AwAAOgKAAAyDwAAECAAACYAAAAIAAAA//////////8="/>
              </a:ext>
            </a:extLst>
          </p:cNvSpPr>
          <p:nvPr/>
        </p:nvSpPr>
        <p:spPr>
          <a:xfrm>
            <a:off x="-19050" y="1601470"/>
            <a:ext cx="179197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pt-PT"/>
            </a:pPr>
            <a:r>
              <a:rPr lang="en-US" b="1" i="1" dirty="0" smtClean="0">
                <a:solidFill>
                  <a:srgbClr val="31869B"/>
                </a:solidFill>
              </a:rPr>
              <a:t>PACKAGE </a:t>
            </a:r>
            <a:r>
              <a:rPr lang="en-US" b="1" i="1" dirty="0">
                <a:solidFill>
                  <a:srgbClr val="31869B"/>
                </a:solidFill>
              </a:rPr>
              <a:t>BASE:</a:t>
            </a:r>
          </a:p>
        </p:txBody>
      </p:sp>
      <p:sp>
        <p:nvSpPr>
          <p:cNvPr id="85" name="Rectângulo 39"/>
          <p:cNvSpPr>
            <a:extLst>
              <a:ext uri="smNativeData">
                <pr:smNativeData xmlns="" xmlns:p14="http://schemas.microsoft.com/office/powerpoint/2010/main" xmlns:pr="smNativeData" val="SMDATA_13_6EexXR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DtgjAAoAAAAAQAAABQAAAAUAAAAFAAAAAEAAAAAAAAAZAAAAGQAAAAAAAAAZAAAAGQAAAAVAAAAYAAAAAAAAAAAAAAADwAAACADAAAAAAAAAAAAAAEAAACgMgAAVgcAAKr4//8BAAAAf39/AAEAAABkAAAAAAAAABQAAABAHwAAAAAAACYAAAAAAAAAwOD//wAAAAAmAAAAZAAAABYAAABMAAAAAQAAAAAAAAABAAAAAAAAAAEAAAAAAAAAPAAAAAAAAAA8AAAAZAAAAGQAAAAAAAAAy8vLADwAAAAAAAAAPAAAAGQAAABkAAAAAAAAABcAAAAUAAAAAAAAAAAAAAD/fwAA/38AAAAAAAAJAAAABAAAAAAAAAAMAAAAEAAAAAAAAAAAAAAAAAAAAAAAAAAeAAAAaAAAAAAAAAAAAAAAAAAAAAAAAAAAAAAAECcAABAnAAAAAAAAAAAAAAAAAAAAAAAAAAAAAAAAAAAAAAAAAAAAAFAAAAAAAAAAwMD/AAAAAAAAAAAAAAAAAAAAAABkAAAAAAAAAH9/fwAKAAAAHwAAAFQAAABPgb0F////AQAAAAAAAAAAAAAAAAAAAAAAAAAAAAAAAAAAAAAAAAAAO2CMAH9/fwAAAAAAy8vLAMDA/wB/f38AAAAAAAAAAAAAAAAAAAAAAAAAAAAhAAAAGAAAABQAAAD1AgAAFBIAAKYVAADsJQAAEAAAACYAAAAIAAAA//////////8="/>
              </a:ext>
            </a:extLst>
          </p:cNvSpPr>
          <p:nvPr/>
        </p:nvSpPr>
        <p:spPr>
          <a:xfrm>
            <a:off x="528320" y="2140859"/>
            <a:ext cx="3057526" cy="399451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numCol="1" spcCol="215900" anchor="ctr"/>
          <a:lstStyle/>
          <a:p>
            <a:pPr>
              <a:lnSpc>
                <a:spcPts val="1800"/>
              </a:lnSpc>
            </a:pPr>
            <a:r>
              <a:rPr lang="fr-FR" sz="1050" dirty="0" smtClean="0">
                <a:latin typeface="Arial Narrow" panose="020B0606020202030204" pitchFamily="34" charset="0"/>
              </a:rPr>
              <a:t>Offre </a:t>
            </a:r>
            <a:r>
              <a:rPr lang="fr-FR" sz="1050" dirty="0">
                <a:latin typeface="Arial Narrow" panose="020B0606020202030204" pitchFamily="34" charset="0"/>
              </a:rPr>
              <a:t>d'un apéritif à l'arrivée</a:t>
            </a:r>
          </a:p>
          <a:p>
            <a:pPr>
              <a:lnSpc>
                <a:spcPts val="1800"/>
              </a:lnSpc>
            </a:pPr>
            <a:r>
              <a:rPr lang="fr-FR" sz="1050" dirty="0" err="1">
                <a:latin typeface="Arial Narrow" panose="020B0606020202030204" pitchFamily="34" charset="0"/>
              </a:rPr>
              <a:t>WiFi</a:t>
            </a:r>
            <a:r>
              <a:rPr lang="fr-FR" sz="1050" dirty="0">
                <a:latin typeface="Arial Narrow" panose="020B0606020202030204" pitchFamily="34" charset="0"/>
              </a:rPr>
              <a:t> disponible à l'hôtel et sur </a:t>
            </a:r>
            <a:r>
              <a:rPr lang="fr-FR" sz="1050" dirty="0" smtClean="0">
                <a:latin typeface="Arial Narrow" panose="020B0606020202030204" pitchFamily="34" charset="0"/>
              </a:rPr>
              <a:t>le lieu d’évènement</a:t>
            </a:r>
            <a:endParaRPr lang="fr-FR" sz="1050" dirty="0">
              <a:latin typeface="Arial Narrow" panose="020B0606020202030204" pitchFamily="34" charset="0"/>
            </a:endParaRPr>
          </a:p>
          <a:p>
            <a:pPr>
              <a:lnSpc>
                <a:spcPts val="1800"/>
              </a:lnSpc>
            </a:pPr>
            <a:r>
              <a:rPr lang="fr-FR" sz="1050" dirty="0">
                <a:latin typeface="Arial Narrow" panose="020B0606020202030204" pitchFamily="34" charset="0"/>
              </a:rPr>
              <a:t>Documentation de l'événement</a:t>
            </a:r>
          </a:p>
          <a:p>
            <a:pPr>
              <a:lnSpc>
                <a:spcPts val="1800"/>
              </a:lnSpc>
            </a:pPr>
            <a:r>
              <a:rPr lang="fr-FR" sz="1050" dirty="0">
                <a:latin typeface="Arial Narrow" panose="020B0606020202030204" pitchFamily="34" charset="0"/>
              </a:rPr>
              <a:t>Réception de bienvenue [1 pax]</a:t>
            </a:r>
          </a:p>
          <a:p>
            <a:pPr>
              <a:lnSpc>
                <a:spcPts val="1800"/>
              </a:lnSpc>
            </a:pPr>
            <a:r>
              <a:rPr lang="fr-FR" sz="1050" dirty="0">
                <a:latin typeface="Arial Narrow" panose="020B0606020202030204" pitchFamily="34" charset="0"/>
              </a:rPr>
              <a:t>Annales de l'événement</a:t>
            </a:r>
          </a:p>
          <a:p>
            <a:pPr>
              <a:lnSpc>
                <a:spcPts val="1800"/>
              </a:lnSpc>
            </a:pPr>
            <a:r>
              <a:rPr lang="fr-FR" sz="1050" dirty="0">
                <a:latin typeface="Arial Narrow" panose="020B0606020202030204" pitchFamily="34" charset="0"/>
              </a:rPr>
              <a:t>Accès au </a:t>
            </a:r>
            <a:r>
              <a:rPr lang="fr-FR" sz="1050" dirty="0" smtClean="0">
                <a:latin typeface="Arial Narrow" panose="020B0606020202030204" pitchFamily="34" charset="0"/>
              </a:rPr>
              <a:t>Atlantic Business </a:t>
            </a:r>
            <a:r>
              <a:rPr lang="fr-FR" sz="1050" dirty="0">
                <a:latin typeface="Arial Narrow" panose="020B0606020202030204" pitchFamily="34" charset="0"/>
              </a:rPr>
              <a:t>Forum [1 pax</a:t>
            </a:r>
            <a:r>
              <a:rPr lang="fr-FR" sz="1050" dirty="0" smtClean="0">
                <a:latin typeface="Arial Narrow" panose="020B0606020202030204" pitchFamily="34" charset="0"/>
              </a:rPr>
              <a:t>]</a:t>
            </a:r>
          </a:p>
          <a:p>
            <a:pPr>
              <a:lnSpc>
                <a:spcPts val="1800"/>
              </a:lnSpc>
            </a:pPr>
            <a:r>
              <a:rPr lang="fr-FR" sz="1050" dirty="0">
                <a:latin typeface="Arial Narrow" panose="020B0606020202030204" pitchFamily="34" charset="0"/>
              </a:rPr>
              <a:t>Accès au </a:t>
            </a:r>
            <a:r>
              <a:rPr lang="fr-FR" sz="1050" dirty="0">
                <a:latin typeface="Arial Narrow" panose="020B0606020202030204" pitchFamily="34" charset="0"/>
              </a:rPr>
              <a:t>Atlantic Business </a:t>
            </a:r>
            <a:r>
              <a:rPr lang="fr-FR" sz="1050" dirty="0">
                <a:latin typeface="Arial Narrow" panose="020B0606020202030204" pitchFamily="34" charset="0"/>
              </a:rPr>
              <a:t>Round</a:t>
            </a:r>
          </a:p>
          <a:p>
            <a:pPr>
              <a:lnSpc>
                <a:spcPts val="1800"/>
              </a:lnSpc>
            </a:pPr>
            <a:r>
              <a:rPr lang="fr-FR" sz="1050" dirty="0">
                <a:latin typeface="Arial Narrow" panose="020B0606020202030204" pitchFamily="34" charset="0"/>
              </a:rPr>
              <a:t>Accès </a:t>
            </a:r>
            <a:r>
              <a:rPr lang="fr-FR" sz="1050" dirty="0">
                <a:latin typeface="Arial Narrow" panose="020B0606020202030204" pitchFamily="34" charset="0"/>
              </a:rPr>
              <a:t>au </a:t>
            </a:r>
            <a:r>
              <a:rPr lang="fr-FR" sz="1050" dirty="0" smtClean="0">
                <a:latin typeface="Arial Narrow" panose="020B0606020202030204" pitchFamily="34" charset="0"/>
              </a:rPr>
              <a:t> </a:t>
            </a:r>
            <a:r>
              <a:rPr lang="fr-FR" sz="1050" dirty="0" err="1" smtClean="0">
                <a:latin typeface="Arial Narrow" panose="020B0606020202030204" pitchFamily="34" charset="0"/>
              </a:rPr>
              <a:t>Basalt</a:t>
            </a:r>
            <a:r>
              <a:rPr lang="fr-FR" sz="1050" dirty="0" smtClean="0">
                <a:latin typeface="Arial Narrow" panose="020B0606020202030204" pitchFamily="34" charset="0"/>
              </a:rPr>
              <a:t> </a:t>
            </a:r>
            <a:r>
              <a:rPr lang="fr-FR" sz="1050" dirty="0" err="1" smtClean="0">
                <a:latin typeface="Arial Narrow" panose="020B0606020202030204" pitchFamily="34" charset="0"/>
              </a:rPr>
              <a:t>Cinference</a:t>
            </a:r>
            <a:r>
              <a:rPr lang="fr-FR" sz="1050" dirty="0" smtClean="0">
                <a:latin typeface="Arial Narrow" panose="020B0606020202030204" pitchFamily="34" charset="0"/>
              </a:rPr>
              <a:t> </a:t>
            </a:r>
            <a:r>
              <a:rPr lang="fr-FR" sz="1050" dirty="0" smtClean="0">
                <a:latin typeface="Arial Narrow" panose="020B0606020202030204" pitchFamily="34" charset="0"/>
              </a:rPr>
              <a:t>[</a:t>
            </a:r>
            <a:r>
              <a:rPr lang="fr-FR" sz="1050" dirty="0">
                <a:latin typeface="Arial Narrow" panose="020B0606020202030204" pitchFamily="34" charset="0"/>
              </a:rPr>
              <a:t>1 pax]</a:t>
            </a:r>
          </a:p>
          <a:p>
            <a:pPr>
              <a:lnSpc>
                <a:spcPts val="1800"/>
              </a:lnSpc>
            </a:pPr>
            <a:r>
              <a:rPr lang="fr-FR" sz="1050" dirty="0" smtClean="0">
                <a:latin typeface="Arial Narrow" panose="020B0606020202030204" pitchFamily="34" charset="0"/>
              </a:rPr>
              <a:t>Déjeuner </a:t>
            </a:r>
            <a:r>
              <a:rPr lang="fr-FR" sz="1050" dirty="0">
                <a:latin typeface="Arial Narrow" panose="020B0606020202030204" pitchFamily="34" charset="0"/>
              </a:rPr>
              <a:t>buffet [1 </a:t>
            </a:r>
            <a:r>
              <a:rPr lang="fr-FR" sz="1050" dirty="0">
                <a:latin typeface="Arial Narrow" panose="020B0606020202030204" pitchFamily="34" charset="0"/>
              </a:rPr>
              <a:t>pax par </a:t>
            </a:r>
            <a:r>
              <a:rPr lang="fr-FR" sz="1050" dirty="0" smtClean="0">
                <a:latin typeface="Arial Narrow" panose="020B0606020202030204" pitchFamily="34" charset="0"/>
              </a:rPr>
              <a:t>jour</a:t>
            </a:r>
            <a:r>
              <a:rPr lang="fr-FR" sz="1050" dirty="0" smtClean="0">
                <a:latin typeface="Arial Narrow" panose="020B0606020202030204" pitchFamily="34" charset="0"/>
              </a:rPr>
              <a:t>]</a:t>
            </a:r>
            <a:endParaRPr lang="fr-FR" sz="1050" dirty="0">
              <a:latin typeface="Arial Narrow" panose="020B0606020202030204" pitchFamily="34" charset="0"/>
            </a:endParaRPr>
          </a:p>
          <a:p>
            <a:pPr>
              <a:lnSpc>
                <a:spcPts val="1800"/>
              </a:lnSpc>
            </a:pPr>
            <a:r>
              <a:rPr lang="fr-FR" sz="1050" dirty="0">
                <a:latin typeface="Arial Narrow" panose="020B0606020202030204" pitchFamily="34" charset="0"/>
              </a:rPr>
              <a:t>2 pauses café par jour</a:t>
            </a:r>
          </a:p>
          <a:p>
            <a:pPr>
              <a:lnSpc>
                <a:spcPts val="1800"/>
              </a:lnSpc>
            </a:pPr>
            <a:r>
              <a:rPr lang="fr-FR" sz="1050" dirty="0">
                <a:latin typeface="Arial Narrow" panose="020B0606020202030204" pitchFamily="34" charset="0"/>
              </a:rPr>
              <a:t>Dîner de Gala [1 pax]</a:t>
            </a:r>
          </a:p>
          <a:p>
            <a:pPr>
              <a:lnSpc>
                <a:spcPts val="1800"/>
              </a:lnSpc>
              <a:defRPr lang="pt-PT">
                <a:solidFill>
                  <a:srgbClr val="FFFFFF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en-US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Transfers </a:t>
            </a:r>
          </a:p>
          <a:p>
            <a:pPr>
              <a:lnSpc>
                <a:spcPts val="1800"/>
              </a:lnSpc>
              <a:defRPr lang="pt-PT">
                <a:solidFill>
                  <a:srgbClr val="FFFFFF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Remise </a:t>
            </a: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sur le transporteur officiel de l’événement </a:t>
            </a:r>
          </a:p>
          <a:p>
            <a:pPr>
              <a:lnSpc>
                <a:spcPts val="1800"/>
              </a:lnSpc>
              <a:defRPr lang="pt-PT">
                <a:solidFill>
                  <a:srgbClr val="FFFFFF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pt-PT" sz="105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Présence</a:t>
            </a: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 </a:t>
            </a:r>
            <a:r>
              <a:rPr lang="pt-PT" sz="105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du</a:t>
            </a: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 logo </a:t>
            </a:r>
            <a:r>
              <a:rPr lang="pt-PT" sz="105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sur</a:t>
            </a: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 </a:t>
            </a:r>
            <a:r>
              <a:rPr lang="pt-PT" sz="105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le</a:t>
            </a: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 site de </a:t>
            </a:r>
            <a:r>
              <a:rPr lang="pt-PT" sz="1050" dirty="0" err="1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l’événement</a:t>
            </a: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 </a:t>
            </a:r>
          </a:p>
          <a:p>
            <a:pPr>
              <a:lnSpc>
                <a:spcPts val="600"/>
              </a:lnSpc>
              <a:defRPr lang="pt-PT">
                <a:solidFill>
                  <a:srgbClr val="FFFFFF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 lang="pt-PT" sz="1050" dirty="0" smtClean="0">
              <a:solidFill>
                <a:schemeClr val="tx1"/>
              </a:solidFill>
              <a:latin typeface="Arial Narrow" panose="020B0606020202030204" pitchFamily="34" charset="0"/>
              <a:cs typeface="Arial" pitchFamily="2" charset="0"/>
            </a:endParaRPr>
          </a:p>
          <a:p>
            <a:pPr>
              <a:lnSpc>
                <a:spcPts val="1200"/>
              </a:lnSpc>
              <a:defRPr lang="pt-PT">
                <a:solidFill>
                  <a:srgbClr val="FFFFFF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Divulgation de la demande et offre d’opportunités </a:t>
            </a: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d’affaires</a:t>
            </a:r>
          </a:p>
          <a:p>
            <a:pPr>
              <a:lnSpc>
                <a:spcPts val="1200"/>
              </a:lnSpc>
              <a:defRPr lang="pt-PT">
                <a:solidFill>
                  <a:srgbClr val="FFFFFF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sur </a:t>
            </a:r>
            <a:r>
              <a:rPr lang="pt-PT" sz="105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le site de l’événement pendant </a:t>
            </a:r>
            <a:r>
              <a:rPr lang="pt-PT" sz="12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itchFamily="2" charset="0"/>
              </a:rPr>
              <a:t>6 mois.</a:t>
            </a:r>
          </a:p>
        </p:txBody>
      </p:sp>
      <p:sp>
        <p:nvSpPr>
          <p:cNvPr id="86" name="CaixaDeTexto 93"/>
          <p:cNvSpPr>
            <a:extLst>
              <a:ext uri="smNativeData">
                <pr:smNativeData xmlns="" xmlns:p14="http://schemas.microsoft.com/office/powerpoint/2010/main" xmlns:pr="smNativeData" val="SMDATA_13_6EexXR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AlAwAAsg4AANIHAADHEAAAECAAACYAAAAIAAAA//////////8="/>
              </a:ext>
            </a:extLst>
          </p:cNvSpPr>
          <p:nvPr/>
        </p:nvSpPr>
        <p:spPr>
          <a:xfrm>
            <a:off x="378657" y="1797685"/>
            <a:ext cx="1212215" cy="3384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pt-PT"/>
            </a:pPr>
            <a:r>
              <a:rPr lang="pt-PT" sz="1600" b="1" i="1" dirty="0" err="1">
                <a:solidFill>
                  <a:srgbClr val="C00000"/>
                </a:solidFill>
                <a:latin typeface="Arial Narrow" pitchFamily="2" charset="0"/>
                <a:cs typeface="Arial" pitchFamily="2" charset="0"/>
              </a:rPr>
              <a:t>Comprend</a:t>
            </a:r>
            <a:r>
              <a:rPr lang="pt-PT" sz="1600" b="1" i="1" dirty="0">
                <a:solidFill>
                  <a:srgbClr val="C00000"/>
                </a:solidFill>
                <a:latin typeface="Arial Narrow" pitchFamily="2" charset="0"/>
                <a:cs typeface="Arial" pitchFamily="2" charset="0"/>
              </a:rPr>
              <a:t> </a:t>
            </a:r>
            <a:r>
              <a:rPr lang="pt-PT" sz="1600" b="1" dirty="0" smtClean="0">
                <a:solidFill>
                  <a:srgbClr val="C00000"/>
                </a:solidFill>
                <a:latin typeface="Arial Narrow" pitchFamily="2" charset="0"/>
                <a:ea typeface="Calibri" pitchFamily="2" charset="0"/>
                <a:cs typeface="Arial" pitchFamily="2" charset="0"/>
              </a:rPr>
              <a:t>: </a:t>
            </a:r>
            <a:endParaRPr lang="en-US" sz="1600" b="1" i="1" dirty="0">
              <a:solidFill>
                <a:srgbClr val="31869B"/>
              </a:solidFill>
            </a:endParaRPr>
          </a:p>
        </p:txBody>
      </p:sp>
      <p:sp>
        <p:nvSpPr>
          <p:cNvPr id="88" name="Conexão recta 2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6AQAALBEAADoBAADCJQAAEAAAACYAAAAIAAAA//////////8="/>
              </a:ext>
            </a:extLst>
          </p:cNvSpPr>
          <p:nvPr/>
        </p:nvSpPr>
        <p:spPr>
          <a:xfrm>
            <a:off x="324014" y="2067973"/>
            <a:ext cx="0" cy="4049205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0" name="Conexão recta 2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zAQAAyBIAAOsCAADIEgAAAAAAACYAAAAIAAAA//////////8="/>
              </a:ext>
            </a:extLst>
          </p:cNvSpPr>
          <p:nvPr/>
        </p:nvSpPr>
        <p:spPr>
          <a:xfrm rot="5400000">
            <a:off x="459269" y="2334730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1" name="Conexão recta 2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6AQAAYBQAAPMCAABgFAAAAAAAACYAAAAIAAAA//////////8="/>
              </a:ext>
            </a:extLst>
          </p:cNvSpPr>
          <p:nvPr/>
        </p:nvSpPr>
        <p:spPr>
          <a:xfrm rot="5400000">
            <a:off x="463714" y="2558217"/>
            <a:ext cx="0" cy="280035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2" name="Conexão recta 2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BDAQAA3RUAAPsCAADdFQAAAAAAACYAAAAIAAAA//////////8="/>
              </a:ext>
            </a:extLst>
          </p:cNvSpPr>
          <p:nvPr/>
        </p:nvSpPr>
        <p:spPr>
          <a:xfrm rot="5400000">
            <a:off x="469429" y="2776855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3" name="Conexão recta 2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3AQAAWhcAAO8CAABaFwAAAAAAACYAAAAIAAAA//////////8="/>
              </a:ext>
            </a:extLst>
          </p:cNvSpPr>
          <p:nvPr/>
        </p:nvSpPr>
        <p:spPr>
          <a:xfrm rot="5400000">
            <a:off x="461809" y="3006725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4" name="Linha1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3AQAAaBoAAO8CAABoGgAAAAAAACYAAAAIAAAA//////////8="/>
              </a:ext>
            </a:extLst>
          </p:cNvSpPr>
          <p:nvPr/>
        </p:nvSpPr>
        <p:spPr>
          <a:xfrm rot="5400000">
            <a:off x="461809" y="3236595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5" name="Conexão recta 2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47T1g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3AQAAFhwAAO8CAAAWHAAAAAAAACYAAAAIAAAA//////////8="/>
              </a:ext>
            </a:extLst>
          </p:cNvSpPr>
          <p:nvPr/>
        </p:nvSpPr>
        <p:spPr>
          <a:xfrm rot="5400000">
            <a:off x="461809" y="3461385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6" name="Conexão recta 2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6AQAAph0AAPMCAACmHQAAAAAAACYAAAAIAAAA//////////8="/>
              </a:ext>
            </a:extLst>
          </p:cNvSpPr>
          <p:nvPr/>
        </p:nvSpPr>
        <p:spPr>
          <a:xfrm rot="5400000">
            <a:off x="463714" y="3695383"/>
            <a:ext cx="0" cy="280035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7" name="Linha2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C/AgAArw8AAI0DAACvDwAAEAAAACYAAAAIAAAA//////////8="/>
              </a:ext>
            </a:extLst>
          </p:cNvSpPr>
          <p:nvPr/>
        </p:nvSpPr>
        <p:spPr>
          <a:xfrm rot="5400000">
            <a:off x="379293" y="1892935"/>
            <a:ext cx="0" cy="13081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8" name="Conexão recta 2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DSAgAAog8AANICAACaEAAAEAAAACYAAAAIAAAA//////////8="/>
              </a:ext>
            </a:extLst>
          </p:cNvSpPr>
          <p:nvPr/>
        </p:nvSpPr>
        <p:spPr>
          <a:xfrm>
            <a:off x="325953" y="1950085"/>
            <a:ext cx="0" cy="15748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99" name="Linha12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wAQAAOx8AAOgCAAA7HwAAAAAAACYAAAAIAAAA//////////8="/>
              </a:ext>
            </a:extLst>
          </p:cNvSpPr>
          <p:nvPr/>
        </p:nvSpPr>
        <p:spPr>
          <a:xfrm rot="5400000">
            <a:off x="457364" y="3910965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100" name="Linha11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wAQAAzCAAAOgCAADMIAAAAAAAACYAAAAIAAAA//////////8="/>
              </a:ext>
            </a:extLst>
          </p:cNvSpPr>
          <p:nvPr/>
        </p:nvSpPr>
        <p:spPr>
          <a:xfrm rot="5400000">
            <a:off x="457364" y="4145280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101" name="Linha13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wAQAAciUAAOgCAAByJQAAAAAAACYAAAAIAAAA//////////8="/>
              </a:ext>
            </a:extLst>
          </p:cNvSpPr>
          <p:nvPr/>
        </p:nvSpPr>
        <p:spPr>
          <a:xfrm rot="5400000">
            <a:off x="457364" y="5518653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102" name="Linha15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pAQAA7yMAAOECAADvIwAAAAAAACYAAAAIAAAA//////////8="/>
              </a:ext>
            </a:extLst>
          </p:cNvSpPr>
          <p:nvPr/>
        </p:nvSpPr>
        <p:spPr>
          <a:xfrm rot="5400000">
            <a:off x="452919" y="4599940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103" name="Linha14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2AQAAXCIAAO8CAABcIgAAAAAAACYAAAAIAAAA//////////8="/>
              </a:ext>
            </a:extLst>
          </p:cNvSpPr>
          <p:nvPr/>
        </p:nvSpPr>
        <p:spPr>
          <a:xfrm rot="5400000">
            <a:off x="461174" y="4374833"/>
            <a:ext cx="0" cy="280035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106" name="Linha15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pAQAA7yMAAOECAADvIwAAAAAAACYAAAAIAAAA//////////8="/>
              </a:ext>
            </a:extLst>
          </p:cNvSpPr>
          <p:nvPr/>
        </p:nvSpPr>
        <p:spPr>
          <a:xfrm rot="5400000">
            <a:off x="453356" y="4828540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107" name="Linha15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pAQAA7yMAAOECAADvIwAAAAAAACYAAAAIAAAA//////////8="/>
              </a:ext>
            </a:extLst>
          </p:cNvSpPr>
          <p:nvPr/>
        </p:nvSpPr>
        <p:spPr>
          <a:xfrm rot="5400000">
            <a:off x="453356" y="5057140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108" name="Linha15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pAQAA7yMAAOECAADvIwAAAAAAACYAAAAIAAAA//////////8="/>
              </a:ext>
            </a:extLst>
          </p:cNvSpPr>
          <p:nvPr/>
        </p:nvSpPr>
        <p:spPr>
          <a:xfrm rot="5400000">
            <a:off x="453356" y="5276215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sp>
        <p:nvSpPr>
          <p:cNvPr id="109" name="Linha15"/>
          <p:cNvSpPr>
            <a:extLst>
              <a:ext uri="smNativeData">
                <pr:smNativeData xmlns="" xmlns:p14="http://schemas.microsoft.com/office/powerpoint/2010/main" xmlns:pr="smNativeData" val="SMDATA_13_6EexXR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JLQU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ktBQAH9/fwDu7OEDzMzMAMDA/wB/f38AAAAAAAAAAAAAAAAAAAAAAAAAAAAhAAAAGAAAABQAAAApAQAA7yMAAOECAADvIwAAAAAAACYAAAAIAAAA//////////8="/>
              </a:ext>
            </a:extLst>
          </p:cNvSpPr>
          <p:nvPr/>
        </p:nvSpPr>
        <p:spPr>
          <a:xfrm rot="5400000">
            <a:off x="462881" y="5852795"/>
            <a:ext cx="0" cy="279400"/>
          </a:xfrm>
          <a:prstGeom prst="line">
            <a:avLst/>
          </a:prstGeom>
          <a:noFill/>
          <a:ln w="19050" cap="flat" cmpd="sng" algn="ctr">
            <a:solidFill>
              <a:srgbClr val="92D050"/>
            </a:solidFill>
            <a:prstDash val="solid"/>
            <a:headEnd type="none"/>
            <a:tailEnd type="none"/>
          </a:ln>
          <a:effectLst/>
        </p:spPr>
      </p:sp>
      <p:pic>
        <p:nvPicPr>
          <p:cNvPr id="38" name="Picture 2" descr="E:\DOSSIER 2020\atlanticbusinessforum\logos\abf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9" y="21739"/>
            <a:ext cx="3517661" cy="51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61050" y="1343793"/>
            <a:ext cx="294640" cy="26686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1200"/>
              </a:lnSpc>
            </a:pPr>
            <a:r>
              <a:rPr lang="pt-PT" dirty="0" smtClean="0">
                <a:solidFill>
                  <a:srgbClr val="FF0000"/>
                </a:solidFill>
                <a:latin typeface="Arial Narrow"/>
              </a:rPr>
              <a:t>■</a:t>
            </a:r>
            <a:endParaRPr lang="pt-P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Franklin Gothic Medium"/>
        <a:ea typeface="Calibri"/>
        <a:cs typeface="Calibri"/>
      </a:majorFont>
      <a:minorFont>
        <a:latin typeface="Franklin Gothic Book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Franklin Gothic Medium"/>
        <a:ea typeface="Calibri"/>
        <a:cs typeface="Calibri"/>
      </a:majorFont>
      <a:minorFont>
        <a:latin typeface="Franklin Gothic Book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485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lti</dc:creator>
  <cp:lastModifiedBy>Base</cp:lastModifiedBy>
  <cp:revision>41</cp:revision>
  <dcterms:created xsi:type="dcterms:W3CDTF">2015-07-20T08:54:07Z</dcterms:created>
  <dcterms:modified xsi:type="dcterms:W3CDTF">2023-05-28T11:16:55Z</dcterms:modified>
</cp:coreProperties>
</file>