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5" r:id="rId2"/>
  </p:sldIdLst>
  <p:sldSz cx="6858000" cy="9144000" type="screen4x3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  <p:ext uri="smNativeData">
      <pr:smAppRevision xmlns="" xmlns:p14="http://schemas.microsoft.com/office/powerpoint/2010/main" xmlns:pr="smNativeData" dt="1571899368" val="971" revOS="4"/>
      <pr:smFileRevision xmlns="" xmlns:p14="http://schemas.microsoft.com/office/powerpoint/2010/main" xmlns:pr="smNativeData" dt="1571899368" val="101"/>
      <pr:guideOptions xmlns="" xmlns:p14="http://schemas.microsoft.com/office/powerpoint/2010/main" xmlns:pr="smNativeData" dt="1571899368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1195" y="248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8" d="100"/>
        <a:sy n="28" d="100"/>
      </p:scale>
      <p:origin x="0" y="0"/>
    </p:cViewPr>
  </p:sorterViewPr>
  <p:notesViewPr>
    <p:cSldViewPr>
      <p:cViewPr>
        <p:scale>
          <a:sx n="100" d="100"/>
          <a:sy n="100" d="100"/>
        </p:scale>
        <p:origin x="1722" y="80"/>
      </p:cViewPr>
      <p:guideLst/>
    </p:cSldViewPr>
  </p:notesViewPr>
  <p:gridSpacing cx="71755" cy="7175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AAAAAEgSAADQAgAAEAAAACYAAAAIAAAAP48AAAAAAAA="/>
              </a:ext>
            </a:extLst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l">
              <a:defRPr lang="pt-PT" sz="1200"/>
            </a:lvl1pPr>
            <a:lvl2pPr>
              <a:defRPr lang="pt-PT"/>
            </a:lvl2pPr>
            <a:lvl3pPr>
              <a:defRPr lang="pt-PT"/>
            </a:lvl3pPr>
            <a:lvl4pPr>
              <a:defRPr lang="pt-PT"/>
            </a:lvl4pPr>
            <a:lvl5pPr>
              <a:defRPr lang="pt-PT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pt-PT"/>
            </a:pPr>
            <a:endParaRPr/>
          </a:p>
        </p:txBody>
      </p:sp>
      <p:sp>
        <p:nvSpPr>
          <p:cNvPr id="3" name="Marcador de Posição da Data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LgRU2Y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mFwAAAAAAAC4qAADQAgAAEAAAACYAAAAIAAAAP48AAAAAAAA="/>
              </a:ext>
            </a:extLst>
          </p:cNvSpPr>
          <p:nvPr>
            <p:ph type="dt" idx="1"/>
          </p:nvPr>
        </p:nvSpPr>
        <p:spPr>
          <a:xfrm>
            <a:off x="388493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>
              <a:defRPr lang="pt-PT" sz="1200"/>
            </a:lvl1pPr>
            <a:lvl2pPr>
              <a:defRPr lang="pt-PT"/>
            </a:lvl2pPr>
            <a:lvl3pPr>
              <a:defRPr lang="pt-PT"/>
            </a:lvl3pPr>
            <a:lvl4pPr>
              <a:defRPr lang="pt-PT"/>
            </a:lvl4pPr>
            <a:lvl5pPr>
              <a:defRPr lang="pt-PT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pt-PT"/>
            </a:pPr>
            <a:fld id="{3303A216-58DE-5654-90BB-AE01ECF566FB}" type="datetime1">
              <a:t>28-05-2023</a:t>
            </a:fld>
            <a:endParaRPr/>
          </a:p>
        </p:txBody>
      </p:sp>
      <p:sp>
        <p:nvSpPr>
          <p:cNvPr id="4" name="Marcador de Posição da Imagem do Diapositivo 3"/>
          <p:cNvSpPr>
            <a:spLocks noGrp="1" noRot="1" noChangeAspect="1" noChangeArrowheads="1"/>
            <a:extLst>
              <a:ext uri="smNativeData">
                <pr:smNativeData xmlns="" xmlns:p14="http://schemas.microsoft.com/office/powerpoint/2010/main" xmlns:pr="smNativeData" val="SMDATA_13_6EexXRMAAAAlAAAAZAAAAC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AvDQAAOAQAAAEdAABQGQAAEAAAACYAAAAIAAAAvw8AAP8fAAA="/>
              </a:ext>
            </a:extLst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pt-PT"/>
            </a:pPr>
            <a:endParaRPr/>
          </a:p>
        </p:txBody>
      </p:sp>
      <p:sp>
        <p:nvSpPr>
          <p:cNvPr id="5" name="Marcador de Posição de Notas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4BAAAuBoAAPglAAAINAAAEAAAACYAAAAIAAAAPw8AAP8fAAA="/>
              </a:ext>
            </a:extLst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pt-PT"/>
            </a:pPr>
            <a:r>
              <a:t>Clique para editar os estilos</a:t>
            </a:r>
          </a:p>
          <a:p>
            <a:pPr lvl="1">
              <a:defRPr lang="pt-PT"/>
            </a:pPr>
            <a:r>
              <a:t>Segundo nível</a:t>
            </a:r>
          </a:p>
          <a:p>
            <a:pPr lvl="2">
              <a:defRPr lang="pt-PT"/>
            </a:pPr>
            <a:r>
              <a:t>Terceiro nível</a:t>
            </a:r>
          </a:p>
          <a:p>
            <a:pPr lvl="3">
              <a:defRPr lang="pt-PT"/>
            </a:pPr>
            <a:r>
              <a:t>Quarto nível</a:t>
            </a:r>
          </a:p>
          <a:p>
            <a:pPr lvl="4">
              <a:defRPr lang="pt-PT"/>
            </a:pPr>
            <a:r>
              <a:t>Quinto nível</a:t>
            </a:r>
          </a:p>
        </p:txBody>
      </p:sp>
      <p:sp>
        <p:nvSpPr>
          <p:cNvPr id="6" name="Marcador de Posição do Rodapé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bjUAAEgSAAA+OAAAEAAAACYAAAAIAAAAv48AAP8fAAA="/>
              </a:ext>
            </a:extLst>
          </p:cNvSpPr>
          <p:nvPr>
            <p:ph type="ftr" sz="quarter" idx="4"/>
          </p:nvPr>
        </p:nvSpPr>
        <p:spPr>
          <a:xfrm>
            <a:off x="0" y="868553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l">
              <a:defRPr lang="pt-PT" sz="1200"/>
            </a:lvl1pPr>
            <a:lvl2pPr>
              <a:defRPr lang="pt-PT"/>
            </a:lvl2pPr>
            <a:lvl3pPr>
              <a:defRPr lang="pt-PT"/>
            </a:lvl3pPr>
            <a:lvl4pPr>
              <a:defRPr lang="pt-PT"/>
            </a:lvl4pPr>
            <a:lvl5pPr>
              <a:defRPr lang="pt-PT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pt-PT"/>
            </a:pPr>
            <a:endParaRPr/>
          </a:p>
        </p:txBody>
      </p:sp>
      <p:sp>
        <p:nvSpPr>
          <p:cNvPr id="7" name="Marcador de Posição do Número do Diapositivo 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mFwAAbjUAAC4qAAA+OAAAEAAAACYAAAAIAAAAv48AAP8fAAA="/>
              </a:ext>
            </a:extLst>
          </p:cNvSpPr>
          <p:nvPr>
            <p:ph type="sldNum" sz="quarter" idx="5"/>
          </p:nvPr>
        </p:nvSpPr>
        <p:spPr>
          <a:xfrm>
            <a:off x="3884930" y="868553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r">
              <a:defRPr lang="pt-PT" sz="1200"/>
            </a:lvl1pPr>
            <a:lvl2pPr>
              <a:defRPr lang="pt-PT"/>
            </a:lvl2pPr>
            <a:lvl3pPr>
              <a:defRPr lang="pt-PT"/>
            </a:lvl3pPr>
            <a:lvl4pPr>
              <a:defRPr lang="pt-PT"/>
            </a:lvl4pPr>
            <a:lvl5pPr>
              <a:defRPr lang="pt-PT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pt-PT"/>
            </a:pPr>
            <a:fld id="{3303CD0B-45DE-563B-90BB-B36E83F566E6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05412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5368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6"/>
          <p:cNvSpPr>
            <a:extLst>
              <a:ext uri="smNativeData">
                <pr:smNativeData xmlns="" xmlns:p14="http://schemas.microsoft.com/office/powerpoint/2010/main" xmlns:pr="smNativeData" val="SMDATA_13_6EexXRMAAAAlAAAACwAAAA0AAAAAkAAAAEgAAACQAAAASAAAAAAAAAABAAAAAAAAAAEAAABQAAAAAAAAAAAA4D8AAAAAAADgPwAAAAAAAOA/AAAAAAAA4D8AAAAAAADgPwAAAAAAAOA/AAAAAAAA4D8AAAAAAADgPwAAAAAAAOA/AAAAAAAA4D8CAAAAjAAAAAEAAAAAAAAA+Wob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5ahsA////AQAAAAAAAAAAAAAAAAAAAAAAAAAAAAAAAAAAAAAAAAAAAAAAAn9/fwDu7OEDzMzMAMDA/wB/f38AAAAAAAAAAAAAAAAAAAAAAAAAAAAhAAAAGAAAABQAAAAAAAAAuBUAAHsQAABAOAAAEAAAACYAAAAIAAAA//////////8="/>
              </a:ext>
            </a:extLst>
          </p:cNvSpPr>
          <p:nvPr/>
        </p:nvSpPr>
        <p:spPr>
          <a:xfrm>
            <a:off x="0" y="3530600"/>
            <a:ext cx="2679065" cy="5613400"/>
          </a:xfrm>
          <a:custGeom>
            <a:avLst/>
            <a:gdLst/>
            <a:ahLst/>
            <a:cxnLst/>
            <a:rect l="0" t="0" r="2679065" b="5613400"/>
            <a:pathLst>
              <a:path w="2679065" h="5613400">
                <a:moveTo>
                  <a:pt x="0" y="5613400"/>
                </a:moveTo>
                <a:lnTo>
                  <a:pt x="0" y="0"/>
                </a:lnTo>
                <a:lnTo>
                  <a:pt x="2679065" y="5613400"/>
                </a:lnTo>
                <a:close/>
              </a:path>
            </a:pathLst>
          </a:custGeom>
          <a:solidFill>
            <a:srgbClr val="F96A1B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3" name="Freeform 7"/>
          <p:cNvSpPr>
            <a:extLst>
              <a:ext uri="smNativeData">
                <pr:smNativeData xmlns="" xmlns:p14="http://schemas.microsoft.com/office/powerpoint/2010/main" xmlns:pr="smNativeData" val="SMDATA_13_6EexXRMAAAAlAAAACwAAAA0AAAAAkAAAAEgAAACQAAAASAAAAAAAAAABAAAAAAAAAAEAAABQAAAAAAAAAAAA4D8AAAAAAADgPwAAAAAAAOA/AAAAAAAA4D8AAAAAAADgPwAAAAAAAOA/AAAAAAAA4D8AAAAAAADgPwAAAAAAAOA/AAAAAAAA4D8CAAAAjAAAAAEAAAAAAAAACKHZAP///wgV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IodkA////AQAAAAAAAAAAAAAAAAAAAAAAAAAAAAAAAAAAAAAAAAAAAAAAAn9/fwDu7OEDzMzMAMDA/wB/f38AAAAAAAAAAAAAAAAAAAAAAAAAAAAhAAAAGAAAABQAAAD9/////v///zAqAABAOAAAEAAAACYAAAAIAAAA//////////8="/>
              </a:ext>
            </a:extLst>
          </p:cNvSpPr>
          <p:nvPr/>
        </p:nvSpPr>
        <p:spPr>
          <a:xfrm>
            <a:off x="-1905" y="-1270"/>
            <a:ext cx="6859905" cy="9145270"/>
          </a:xfrm>
          <a:custGeom>
            <a:avLst/>
            <a:gdLst/>
            <a:ahLst/>
            <a:cxnLst/>
            <a:rect l="0" t="0" r="6859905" b="9145270"/>
            <a:pathLst>
              <a:path w="6859905" h="9145270">
                <a:moveTo>
                  <a:pt x="0" y="9145270"/>
                </a:moveTo>
                <a:lnTo>
                  <a:pt x="5803717" y="0"/>
                </a:lnTo>
                <a:lnTo>
                  <a:pt x="6859905" y="0"/>
                </a:lnTo>
                <a:lnTo>
                  <a:pt x="6859905" y="9145270"/>
                </a:lnTo>
                <a:lnTo>
                  <a:pt x="0" y="9145270"/>
                </a:lnTo>
                <a:close/>
              </a:path>
            </a:pathLst>
          </a:custGeom>
          <a:solidFill>
            <a:srgbClr val="08A1D9">
              <a:alpha val="79000"/>
            </a:srgbClr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4" name="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Dg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FAwAAMQ4AANUdAAASGAAAEAAAACYAAAAIAAAAoYIAAAAAAAA="/>
              </a:ext>
            </a:extLst>
          </p:cNvSpPr>
          <p:nvPr>
            <p:ph type="ctrTitle"/>
          </p:nvPr>
        </p:nvSpPr>
        <p:spPr>
          <a:xfrm rot="19139998">
            <a:off x="612775" y="2306955"/>
            <a:ext cx="4236720" cy="1605915"/>
          </a:xfrm>
        </p:spPr>
        <p:txBody>
          <a:bodyPr vert="horz" wrap="square" lIns="91440" tIns="45720" rIns="91440" bIns="8890" numCol="1" spcCol="215900" anchor="b">
            <a:prstTxWarp prst="textNoShape">
              <a:avLst/>
            </a:prstTxWarp>
          </a:bodyPr>
          <a:lstStyle>
            <a:lvl1pPr>
              <a:defRPr lang="en-US" sz="3200" cap="all"/>
            </a:lvl1pPr>
            <a:lvl2pPr>
              <a:defRPr lang="pt-PT"/>
            </a:lvl2pPr>
            <a:lvl3pPr>
              <a:defRPr lang="pt-PT"/>
            </a:lvl3pPr>
            <a:lvl4pPr>
              <a:defRPr lang="pt-PT"/>
            </a:lvl4pPr>
            <a:lvl5pPr>
              <a:defRPr lang="pt-PT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5" name="Subtitle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A4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NFmUN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BQAARBQAAKIjAAD4FgAAEAAAACYAAAAIAAAAEYIAAAAAAAA="/>
              </a:ext>
            </a:extLst>
          </p:cNvSpPr>
          <p:nvPr>
            <p:ph type="subTitle" idx="1"/>
          </p:nvPr>
        </p:nvSpPr>
        <p:spPr>
          <a:xfrm rot="19139998">
            <a:off x="909320" y="3294380"/>
            <a:ext cx="4883150" cy="439420"/>
          </a:xfrm>
        </p:spPr>
        <p:txBody>
          <a:bodyPr vert="horz" wrap="square" lIns="91440" tIns="8890" rIns="91440" bIns="45720" numCol="1" spcCol="215900" anchor="t">
            <a:prstTxWarp prst="textNoShape">
              <a:avLst/>
            </a:prstTxWarp>
          </a:bodyPr>
          <a:lstStyle>
            <a:lvl1pPr marL="0" indent="0">
              <a:spcBef>
                <a:spcPts val="0"/>
              </a:spcBef>
              <a:defRPr lang="en-US" sz="1400" b="0" cap="all" spc="80">
                <a:latin typeface="Franklin Gothic Book" pitchFamily="2" charset="0"/>
                <a:ea typeface="Calibri" pitchFamily="2" charset="0"/>
                <a:cs typeface="Calibri" pitchFamily="2" charset="0"/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 cap="all"/>
            </a:pPr>
            <a:r>
              <a:t>Click to edit Master subtitle style</a:t>
            </a:r>
          </a:p>
        </p:txBody>
      </p:sp>
      <p:sp>
        <p:nvSpPr>
          <p:cNvPr id="6" name="Date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QAfU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03DA25-6BDE-562C-90BB-9D7994F566C8}" type="datetime1">
              <a:t>28-05-2023</a:t>
            </a:fld>
            <a:endParaRPr/>
          </a:p>
        </p:txBody>
      </p:sp>
      <p:sp>
        <p:nvSpPr>
          <p:cNvPr id="7" name="Footer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Cl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03EA6F-21DE-561C-90BB-D749A4F56682}" type="slidenum">
              <a:t>‹#›</a:t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AAMAAH8mAACAB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AAAAAAQ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BwkAAH8mAABkJg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03C9F0-BEDE-563F-90BB-486A87F5661D}" type="datetime1">
              <a:t>28-05-2023</a:t>
            </a:fld>
            <a:endParaRPr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03A414-5ADE-5652-90BB-AC07EAF566F9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Q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gAAQQIAABQoAACgKAAAEAAAACYAAAAIAAAAAwAAAAAAAAA="/>
              </a:ext>
            </a:extLst>
          </p:cNvSpPr>
          <p:nvPr>
            <p:ph type="title"/>
          </p:nvPr>
        </p:nvSpPr>
        <p:spPr>
          <a:xfrm>
            <a:off x="4972050" y="366395"/>
            <a:ext cx="1543050" cy="6237605"/>
          </a:xfrm>
        </p:spPr>
        <p:txBody>
          <a:bodyPr vert="vert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AAAAAAQ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QQIAAOIdAACgKAAAEAAAACYAAAAIAAAAAwAAAAAAAAA="/>
              </a:ext>
            </a:extLst>
          </p:cNvSpPr>
          <p:nvPr>
            <p:ph idx="1"/>
          </p:nvPr>
        </p:nvSpPr>
        <p:spPr>
          <a:xfrm>
            <a:off x="342900" y="366395"/>
            <a:ext cx="4514850" cy="6237605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03D8A7-E9DE-562E-90BB-1F7B96F5664A}" type="datetime1">
              <a:t>28-05-2023</a:t>
            </a:fld>
            <a:endParaRPr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03FCCA-84DE-560A-90BB-725FB2F56627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AAMAAH8mAACAB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BwkAAH8mAABkJg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03E879-37DE-561E-90BB-C14BA6F56694}" type="datetime1">
              <a:t>28-05-2023</a:t>
            </a:fld>
            <a:endParaRPr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03B0A4-EADE-5646-90BB-1C13FEF56649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7"/>
          <p:cNvSpPr>
            <a:extLst>
              <a:ext uri="smNativeData">
                <pr:smNativeData xmlns="" xmlns:p14="http://schemas.microsoft.com/office/powerpoint/2010/main" xmlns:pr="smNativeData" val="SMDATA_13_6EexXRMAAAAlAAAACwAAAA0AAAAAkAAAAEgAAACQAAAASAAAAAAAAAABAAAAAAAAAAEAAABQAAAAAAAAAAAA4D8AAAAAAADgPwAAAAAAAOA/AAAAAAAA4D8AAAAAAADgPwAAAAAAAOA/AAAAAAAA4D8AAAAAAADgPwAAAAAAAOA/AAAAAAAA4D8CAAAAjAAAAAEAAAAAAAAA+Wob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IAAAAMAAAAEAAAAAAAAAAAAAAAAAAAAAAAAAAeAAAAaAAAAAAAAAAAAAAAAAAAAAAAAAAAAAAAECcAABAnAAAAAAAAAAAAAAAAAAAAAAAAAAAAAAAAAAAAAAAAAAAAABQAAAAAAAAAwMD/AAAAAABkAAAAMgAAAAAAAABkAAAAAAAAAH9/fwAKAAAAHwAAAFQAAAD5ahsAAAAAAQAAAAAAAAAAAAAAAAAAAAAAAAAAAAAAAAAAAAAAAAAAAAAAAn9/fwAAAAADzMzMAMDA/wB/f38AAAAAAAAAAAAAAAAAAAAAAAAAAAAhAAAAGAAAABQAAAD9/////v///zAqAABAOAAAEAAAACYAAAAIAAAA//////////8="/>
              </a:ext>
            </a:extLst>
          </p:cNvSpPr>
          <p:nvPr/>
        </p:nvSpPr>
        <p:spPr>
          <a:xfrm>
            <a:off x="-1905" y="-1270"/>
            <a:ext cx="6859905" cy="9145270"/>
          </a:xfrm>
          <a:custGeom>
            <a:avLst/>
            <a:gdLst/>
            <a:ahLst/>
            <a:cxnLst/>
            <a:rect l="0" t="0" r="6859905" b="9145270"/>
            <a:pathLst>
              <a:path w="6859905" h="9145270">
                <a:moveTo>
                  <a:pt x="0" y="9145270"/>
                </a:moveTo>
                <a:lnTo>
                  <a:pt x="5803717" y="0"/>
                </a:lnTo>
                <a:lnTo>
                  <a:pt x="6859905" y="0"/>
                </a:lnTo>
                <a:lnTo>
                  <a:pt x="6859905" y="9145270"/>
                </a:lnTo>
                <a:lnTo>
                  <a:pt x="0" y="9145270"/>
                </a:lnTo>
                <a:close/>
              </a:path>
            </a:pathLst>
          </a:custGeom>
          <a:solidFill>
            <a:srgbClr val="F96A1B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3" name="Right Triangle 6"/>
          <p:cNvSpPr>
            <a:extLst>
              <a:ext uri="smNativeData">
                <pr:smNativeData xmlns="" xmlns:p14="http://schemas.microsoft.com/office/powerpoint/2010/main" xmlns:pr="smNativeData" val="SMDATA_13_6EexXRMAAAAlAAAACwAAAA0AAAAAkAAAAEgAAACQAAAASAAAAAAAAAABAAAAAAAAAAEAAABQAAAAAAAAAAAA4D8AAAAAAADgPwAAAAAAAOA/AAAAAAAA4D8AAAAAAADgPwAAAAAAAOA/AAAAAAAA4D8AAAAAAADgPwAAAAAAAOA/AAAAAAAA4D8CAAAAjAAAAAEAAAAAAAAACKHZAP///wgV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IodkAAAAAAQAAAAAAAAAAAAAAAAAAAAAAAAAAAAAAAAAAAAAAAAAAAAAAAn9/fwAAAAADzMzMAMDA/wB/f38AAAAAAAAAAAAAAAAAAAAAAAAAAAAhAAAAGAAAABQAAAAAAAAAuBUAAHsQAABAOAAAEAAAACYAAAAIAAAA//////////8="/>
              </a:ext>
            </a:extLst>
          </p:cNvSpPr>
          <p:nvPr/>
        </p:nvSpPr>
        <p:spPr>
          <a:xfrm>
            <a:off x="0" y="3530600"/>
            <a:ext cx="2679065" cy="5613400"/>
          </a:xfrm>
          <a:custGeom>
            <a:avLst/>
            <a:gdLst/>
            <a:ahLst/>
            <a:cxnLst/>
            <a:rect l="0" t="0" r="2679065" b="5613400"/>
            <a:pathLst>
              <a:path w="2679065" h="5613400">
                <a:moveTo>
                  <a:pt x="0" y="5613400"/>
                </a:moveTo>
                <a:lnTo>
                  <a:pt x="0" y="0"/>
                </a:lnTo>
                <a:lnTo>
                  <a:pt x="2679065" y="5613400"/>
                </a:lnTo>
                <a:close/>
              </a:path>
            </a:pathLst>
          </a:custGeom>
          <a:solidFill>
            <a:srgbClr val="08A1D9">
              <a:alpha val="79000"/>
            </a:srgbClr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4" name="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Dg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AwAAKg4AANodAAARGAAAEAAAACYAAAAIAAAAoYIAAAAAAAA="/>
              </a:ext>
            </a:extLst>
          </p:cNvSpPr>
          <p:nvPr>
            <p:ph type="title"/>
          </p:nvPr>
        </p:nvSpPr>
        <p:spPr>
          <a:xfrm rot="19139998">
            <a:off x="614680" y="2302510"/>
            <a:ext cx="4237990" cy="1609725"/>
          </a:xfrm>
        </p:spPr>
        <p:txBody>
          <a:bodyPr vert="horz" wrap="square" lIns="91440" tIns="45720" rIns="91440" bIns="8890" numCol="1" spcCol="215900" anchor="b">
            <a:prstTxWarp prst="textNoShape">
              <a:avLst/>
            </a:prstTxWarp>
          </a:bodyPr>
          <a:lstStyle>
            <a:lvl1pPr>
              <a:defRPr lang="en-US" sz="3200" cap="all"/>
            </a:lvl1pPr>
            <a:lvl2pPr>
              <a:defRPr lang="pt-PT"/>
            </a:lvl2pPr>
            <a:lvl3pPr>
              <a:defRPr lang="pt-PT"/>
            </a:lvl3pPr>
            <a:lvl4pPr>
              <a:defRPr lang="pt-PT"/>
            </a:lvl4pPr>
            <a:lvl5pPr>
              <a:defRPr lang="pt-PT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5" name="Text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cBQAAPxQAAKYjAADyFgAAEAAAACYAAAAIAAAAAYIAAAAAAAA="/>
              </a:ext>
            </a:extLst>
          </p:cNvSpPr>
          <p:nvPr>
            <p:ph idx="1"/>
          </p:nvPr>
        </p:nvSpPr>
        <p:spPr>
          <a:xfrm rot="19139998">
            <a:off x="911860" y="3291205"/>
            <a:ext cx="4883150" cy="438785"/>
          </a:xfrm>
        </p:spPr>
        <p:txBody>
          <a:bodyPr/>
          <a:lstStyle>
            <a:lvl1pPr marL="0" indent="0">
              <a:spcBef>
                <a:spcPts val="0"/>
              </a:spcBef>
              <a:defRPr lang="en-US" sz="1400" b="0" cap="all" spc="80">
                <a:latin typeface="Franklin Gothic Book" pitchFamily="2" charset="0"/>
                <a:ea typeface="Calibri" pitchFamily="2" charset="0"/>
                <a:cs typeface="Calibri" pitchFamily="2" charset="0"/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 cap="all"/>
            </a:pPr>
            <a:r>
              <a:t>Click to edit Master text styles</a:t>
            </a:r>
          </a:p>
        </p:txBody>
      </p:sp>
      <p:sp>
        <p:nvSpPr>
          <p:cNvPr id="6" name="Date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03F147-09DE-5607-90BB-FF52BFF566AA}" type="datetime1">
              <a:t>28-05-2023</a:t>
            </a:fld>
            <a:endParaRPr/>
          </a:p>
        </p:txBody>
      </p:sp>
      <p:sp>
        <p:nvSpPr>
          <p:cNvPr id="7" name="Footer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038D56-18DE-567B-90BB-EE2EC3F566B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AAkAAJASAABzJwAAEAAAACYAAAAIAAAAAYAAAAAAAAA="/>
              </a:ext>
            </a:extLst>
          </p:cNvSpPr>
          <p:nvPr>
            <p:ph idx="1"/>
          </p:nvPr>
        </p:nvSpPr>
        <p:spPr>
          <a:xfrm>
            <a:off x="617220" y="1463040"/>
            <a:ext cx="2400300" cy="4949825"/>
          </a:xfrm>
        </p:spPr>
        <p:txBody>
          <a:bodyPr/>
          <a:lstStyle>
            <a:lvl1pPr>
              <a:defRPr lang="en-US" sz="2800"/>
            </a:lvl1pPr>
            <a:lvl2pPr>
              <a:defRPr lang="en-US" sz="2400"/>
            </a:lvl2pPr>
            <a:lvl3pPr>
              <a:defRPr lang="en-US" sz="2000"/>
            </a:lvl3pPr>
            <a:lvl4pPr>
              <a:defRPr lang="en-US" sz="1800"/>
            </a:lvl4pPr>
            <a:lvl5pPr>
              <a:defRPr lang="en-US" sz="1800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3" name="Content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vFQAAAAkAAHMkAABzJwAAEAAAACYAAAAIAAAAAYAAAAAAAAA="/>
              </a:ext>
            </a:extLst>
          </p:cNvSpPr>
          <p:nvPr>
            <p:ph idx="2"/>
          </p:nvPr>
        </p:nvSpPr>
        <p:spPr>
          <a:xfrm>
            <a:off x="3524885" y="1463040"/>
            <a:ext cx="2400300" cy="4949825"/>
          </a:xfrm>
        </p:spPr>
        <p:txBody>
          <a:bodyPr/>
          <a:lstStyle>
            <a:lvl1pPr>
              <a:defRPr lang="en-US" sz="2800"/>
            </a:lvl1pPr>
            <a:lvl2pPr>
              <a:defRPr lang="en-US" sz="2400"/>
            </a:lvl2pPr>
            <a:lvl3pPr>
              <a:defRPr lang="en-US" sz="2000"/>
            </a:lvl3pPr>
            <a:lvl4pPr>
              <a:defRPr lang="en-US" sz="1800"/>
            </a:lvl4pPr>
            <a:lvl5pPr>
              <a:defRPr lang="en-US" sz="1800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4" name="Date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03C660-2EDE-5630-90BB-D86588F5668D}" type="datetime1">
              <a:t>28-05-2023</a:t>
            </a:fld>
            <a:endParaRPr/>
          </a:p>
        </p:txBody>
      </p:sp>
      <p:sp>
        <p:nvSpPr>
          <p:cNvPr id="5" name="Foot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6" name="Slide Number Placeholder 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03F41F-51DE-5602-90BB-A757BAF566F2}" type="slidenum">
              <a:t>‹#›</a:t>
            </a:fld>
            <a:endParaRPr/>
          </a:p>
        </p:txBody>
      </p:sp>
      <p:sp>
        <p:nvSpPr>
          <p:cNvPr id="7" name="Title 7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AAMAAH8mAACAB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 cap="all"/>
            </a:pPr>
            <a: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AAMAAH8mAACAB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AAkAAJASAACADQAAEAAAACYAAAAIAAAAgYAAAAAAAAA="/>
              </a:ext>
            </a:extLst>
          </p:cNvSpPr>
          <p:nvPr>
            <p:ph idx="1"/>
          </p:nvPr>
        </p:nvSpPr>
        <p:spPr>
          <a:xfrm>
            <a:off x="617220" y="1463040"/>
            <a:ext cx="2400300" cy="7315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spcBef>
                <a:spcPts val="0"/>
              </a:spcBef>
              <a:defRPr lang="en-US" sz="1400" b="0" cap="all" spc="80">
                <a:latin typeface="Franklin Gothic Book" pitchFamily="2" charset="0"/>
                <a:ea typeface="Calibri" pitchFamily="2" charset="0"/>
                <a:cs typeface="Calibri" pitchFamily="2" charset="0"/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 cap="all"/>
            </a:pPr>
            <a:r>
              <a:t>Click to edit Master text styles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AwAA9Q0AAIwSAAB1JwAAEAAAACYAAAAIAAAAAYAAAAAAAAA="/>
              </a:ext>
            </a:extLst>
          </p:cNvSpPr>
          <p:nvPr>
            <p:ph idx="2"/>
          </p:nvPr>
        </p:nvSpPr>
        <p:spPr>
          <a:xfrm>
            <a:off x="614680" y="2268855"/>
            <a:ext cx="2400300" cy="4145280"/>
          </a:xfrm>
        </p:spPr>
        <p:txBody>
          <a:bodyPr/>
          <a:lstStyle>
            <a:lvl1pPr>
              <a:defRPr lang="en-US" sz="2400"/>
            </a:lvl1pPr>
            <a:lvl2pPr>
              <a:defRPr lang="en-US" sz="2000"/>
            </a:lvl2pPr>
            <a:lvl3pPr>
              <a:defRPr lang="en-US" sz="1800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vFQAAAAkAAHMkAACADQAAEAAAACYAAAAIAAAAgYAAAAAAAAA="/>
              </a:ext>
            </a:extLst>
          </p:cNvSpPr>
          <p:nvPr>
            <p:ph idx="3"/>
          </p:nvPr>
        </p:nvSpPr>
        <p:spPr>
          <a:xfrm>
            <a:off x="3524885" y="1463040"/>
            <a:ext cx="2400300" cy="7315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spcBef>
                <a:spcPts val="0"/>
              </a:spcBef>
              <a:defRPr lang="en-US" sz="1400" b="0" cap="all" spc="80">
                <a:latin typeface="Franklin Gothic Book" pitchFamily="2" charset="0"/>
                <a:ea typeface="Calibri" pitchFamily="2" charset="0"/>
                <a:cs typeface="Calibri" pitchFamily="2" charset="0"/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 cap="all"/>
            </a:pPr>
            <a:r>
              <a:t>Click to edit Master text styles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vFQAA9Q0AAHMkAAB1JwAAEAAAACYAAAAIAAAAAYAAAAAAAAA="/>
              </a:ext>
            </a:extLst>
          </p:cNvSpPr>
          <p:nvPr>
            <p:ph idx="4"/>
          </p:nvPr>
        </p:nvSpPr>
        <p:spPr>
          <a:xfrm>
            <a:off x="3524885" y="2268855"/>
            <a:ext cx="2400300" cy="4145280"/>
          </a:xfrm>
        </p:spPr>
        <p:txBody>
          <a:bodyPr/>
          <a:lstStyle>
            <a:lvl1pPr>
              <a:defRPr lang="en-US" sz="2400"/>
            </a:lvl1pPr>
            <a:lvl2pPr>
              <a:defRPr lang="en-US" sz="2000"/>
            </a:lvl2pPr>
            <a:lvl3pPr>
              <a:defRPr lang="en-US" sz="1800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03E70A-44DE-5611-90BB-B244A9F566E7}" type="datetime1">
              <a:t>28-05-2023</a:t>
            </a:fld>
            <a:endParaRPr/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9" name="Slide Number Placeholder 8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03B883-CDDE-564E-90BB-3B1BF6F5666E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AAMAAH8mAACAB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03893F-71DE-567F-90BB-872AC7F566D2}" type="datetime1">
              <a:t>28-05-2023</a:t>
            </a:fld>
            <a:endParaRPr/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5" name="Slide Number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03E861-2FDE-561E-90BB-D94BA6F5668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03F32D-63DE-5605-90BB-9550BDF566C0}" type="datetime1">
              <a:t>28-05-2023</a:t>
            </a:fld>
            <a:endParaRPr/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4" name="Slide Number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03E3E1-AFDE-5615-90BB-5940ADF5660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6"/>
          <p:cNvSpPr>
            <a:extLst>
              <a:ext uri="smNativeData">
                <pr:smNativeData xmlns="" xmlns:p14="http://schemas.microsoft.com/office/powerpoint/2010/main" xmlns:pr="smNativeData" val="SMDATA_13_6EexXRMAAAAlAAAACwAAAA0AAAAAkAAAAEgAAACQAAAASAAAAAAAAAABAAAAAAAAAAEAAABQAAAAAAAAAAAA4D8AAAAAAADgPwAAAAAAAOA/AAAAAAAA4D8AAAAAAADgPwAAAAAAAOA/AAAAAAAA4D8AAAAAAADgPwAAAAAAAOA/AAAAAAAA4D8CAAAAjAAAAAEAAAAAAAAA+Wob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5ahsAAAAAAQAAAAAAAAAAAAAAAAAAAAAAAAAAAAAAAAAAAAAAAAAAAAAAAn9/fwAAAAADzMzMAMDA/wB/f38AAAAAAAAAAAAAAAAAAAAAAAAAAAAhAAAAGAAAABQAAAAAAAAAuBUAAHsQAABAOAAAEAAAACYAAAAIAAAA//////////8="/>
              </a:ext>
            </a:extLst>
          </p:cNvSpPr>
          <p:nvPr/>
        </p:nvSpPr>
        <p:spPr>
          <a:xfrm>
            <a:off x="0" y="3530600"/>
            <a:ext cx="2679065" cy="5613400"/>
          </a:xfrm>
          <a:custGeom>
            <a:avLst/>
            <a:gdLst/>
            <a:ahLst/>
            <a:cxnLst/>
            <a:rect l="0" t="0" r="2679065" b="5613400"/>
            <a:pathLst>
              <a:path w="2679065" h="5613400">
                <a:moveTo>
                  <a:pt x="0" y="5613400"/>
                </a:moveTo>
                <a:lnTo>
                  <a:pt x="0" y="0"/>
                </a:lnTo>
                <a:lnTo>
                  <a:pt x="2679065" y="5613400"/>
                </a:lnTo>
                <a:close/>
              </a:path>
            </a:pathLst>
          </a:custGeom>
          <a:solidFill>
            <a:srgbClr val="F96A1B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3" name="Right Triangle 17"/>
          <p:cNvSpPr>
            <a:extLst>
              <a:ext uri="smNativeData">
                <pr:smNativeData xmlns="" xmlns:p14="http://schemas.microsoft.com/office/powerpoint/2010/main" xmlns:pr="smNativeData" val="SMDATA_13_6EexXRMAAAAlAAAACwAAAA0AAAAAkAAAAEgAAACQAAAASAAAAAAAAAABAAAAAAAAAAEAAABQAAAAAAAAAAAA4D8AAAAAAADgPwAAAAAAAOA/AAAAAAAA4D8AAAAAAADgPwAAAAAAAOA/AAAAAAAA4D8AAAAAAADgPwAAAAAAAOA/AAAAAAAA4D8CAAAAjAAAAAEAAAAAAAAACKHZAP///wgV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IAAAAMAAAAEAAAAAAAAAAAAAAAAAAAAAAAAAAeAAAAaAAAAAAAAAAAAAAAAAAAAAAAAAAAAAAAECcAABAnAAAAAAAAAAAAAAAAAAAAAAAAAAAAAAAAAAAAAAAAAAAAABQAAAAAAAAAwMD/AAAAAABkAAAAMgAAAAAAAABkAAAAAAAAAH9/fwAKAAAAHwAAAFQAAAAIodkAAAAAAQAAAAAAAAAAAAAAAAAAAAAAAAAAAAAAAAAAAAAAAAAAAAAAAn9/fwAAAAADzMzMAMDA/wB/f38AAAAAAAAAAAAAAAAAAAAAAAAAAAAhAAAAGAAAABQAAAAAAAAAAAAAAKQjAABAOAAAEAAAACYAAAAIAAAA//////////8="/>
              </a:ext>
            </a:extLst>
          </p:cNvSpPr>
          <p:nvPr/>
        </p:nvSpPr>
        <p:spPr>
          <a:xfrm rot="5400012">
            <a:off x="-1675130" y="1675130"/>
            <a:ext cx="9144000" cy="5793740"/>
          </a:xfrm>
          <a:custGeom>
            <a:avLst/>
            <a:gdLst/>
            <a:ahLst/>
            <a:cxnLst/>
            <a:rect l="0" t="0" r="9144000" b="5793740"/>
            <a:pathLst>
              <a:path w="9144000" h="5793740">
                <a:moveTo>
                  <a:pt x="0" y="9144248"/>
                </a:moveTo>
                <a:lnTo>
                  <a:pt x="0" y="0"/>
                </a:lnTo>
                <a:lnTo>
                  <a:pt x="5793583" y="9144248"/>
                </a:lnTo>
                <a:close/>
              </a:path>
            </a:pathLst>
          </a:custGeom>
          <a:solidFill>
            <a:srgbClr val="08A1D9">
              <a:alpha val="79000"/>
            </a:srgbClr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4" name="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A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fAwAA7QwAAKsbAADdFQAAEAAAACYAAAAIAAAAoYIAAAAAAAA="/>
              </a:ext>
            </a:extLst>
          </p:cNvSpPr>
          <p:nvPr>
            <p:ph type="title"/>
          </p:nvPr>
        </p:nvSpPr>
        <p:spPr>
          <a:xfrm rot="19139998">
            <a:off x="588645" y="2101215"/>
            <a:ext cx="3909060" cy="1452880"/>
          </a:xfrm>
        </p:spPr>
        <p:txBody>
          <a:bodyPr vert="horz" wrap="square" lIns="91440" tIns="45720" rIns="91440" bIns="0" numCol="1" spcCol="215900" anchor="b">
            <a:prstTxWarp prst="textNoShape">
              <a:avLst/>
            </a:prstTxWarp>
          </a:bodyPr>
          <a:lstStyle>
            <a:lvl1pPr>
              <a:defRPr lang="en-US" cap="all">
                <a:solidFill>
                  <a:srgbClr val="FFFFFF"/>
                </a:solidFill>
              </a:defRPr>
            </a:lvl1pPr>
            <a:lvl2pPr>
              <a:defRPr lang="pt-PT"/>
            </a:lvl2pPr>
            <a:lvl3pPr>
              <a:defRPr lang="pt-PT"/>
            </a:lvl3pPr>
            <a:lvl4pPr>
              <a:defRPr lang="pt-PT"/>
            </a:lvl4pPr>
            <a:lvl5pPr>
              <a:defRPr lang="pt-PT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5" name="Content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FQAAexUAAHsnAADAMAAAEAAAACYAAAAIAAAAAYAAAAAAAAA="/>
              </a:ext>
            </a:extLst>
          </p:cNvSpPr>
          <p:nvPr>
            <p:ph idx="1"/>
          </p:nvPr>
        </p:nvSpPr>
        <p:spPr>
          <a:xfrm>
            <a:off x="3562350" y="3491865"/>
            <a:ext cx="2855595" cy="4432935"/>
          </a:xfrm>
        </p:spPr>
        <p:txBody>
          <a:bodyPr/>
          <a:lstStyle>
            <a:lvl1pPr>
              <a:defRPr lang="en-US" sz="3200"/>
            </a:lvl1pPr>
            <a:lvl2pPr>
              <a:defRPr lang="en-US" sz="2800"/>
            </a:lvl2pPr>
            <a:lvl3pPr>
              <a:defRPr lang="en-US" sz="2400"/>
            </a:lvl3pPr>
            <a:lvl4pPr>
              <a:defRPr lang="en-US" sz="2000"/>
            </a:lvl4pPr>
            <a:lvl5pPr>
              <a:defRPr lang="en-US" sz="2000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6" name="Text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9BQAAfBIAALkgAACYFwAAEAAAACYAAAAIAAAAAYIAAAAAAAA="/>
              </a:ext>
            </a:extLst>
          </p:cNvSpPr>
          <p:nvPr>
            <p:ph idx="2"/>
          </p:nvPr>
        </p:nvSpPr>
        <p:spPr>
          <a:xfrm rot="19139998">
            <a:off x="973455" y="3004820"/>
            <a:ext cx="4345940" cy="830580"/>
          </a:xfrm>
        </p:spPr>
        <p:txBody>
          <a:bodyPr/>
          <a:lstStyle>
            <a:lvl1pPr marL="0" indent="0">
              <a:spcBef>
                <a:spcPts val="300"/>
              </a:spcBef>
              <a:defRPr lang="en-US" sz="1400">
                <a:solidFill>
                  <a:srgbClr val="FFFFFF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/>
            </a:pPr>
            <a:r>
              <a:t>Click to edit Master text styles</a:t>
            </a:r>
          </a:p>
        </p:txBody>
      </p:sp>
      <p:sp>
        <p:nvSpPr>
          <p:cNvPr id="7" name="Date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03C9CD-83DE-563F-90BB-756A87F56620}" type="datetime1">
              <a:t>28-05-2023</a:t>
            </a:fld>
            <a:endParaRPr/>
          </a:p>
        </p:txBody>
      </p:sp>
      <p:sp>
        <p:nvSpPr>
          <p:cNvPr id="8" name="Foot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IAAAAAAAAA="/>
              </a:ext>
            </a:extLst>
          </p:cNvSpPr>
          <p:nvPr>
            <p:ph type="ftr" sz="quarter" idx="9"/>
          </p:nvPr>
        </p:nvSpPr>
        <p:spPr/>
        <p:txBody>
          <a:bodyPr/>
          <a:lstStyle>
            <a:lvl1pPr>
              <a:defRPr lang="pt-PT" cap="all">
                <a:solidFill>
                  <a:srgbClr val="434342"/>
                </a:solidFill>
              </a:defRPr>
            </a:lvl1pPr>
          </a:lstStyle>
          <a:p>
            <a:pPr>
              <a:defRPr lang="pt-PT" cap="all"/>
            </a:pPr>
            <a:endParaRPr/>
          </a:p>
        </p:txBody>
      </p:sp>
      <p:sp>
        <p:nvSpPr>
          <p:cNvPr id="9" name="Slide Number Placeholder 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ENDQg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Q0NCAH9/fwAAAAADzMzMAMDA/wB/f38AAAAAAAAAAAAAAAAAAAAAAAAAAAAhAAAAGAAAABQAAADCJgAAnTIAABQpAAC9NgAAEAAAACYAAAAIAAAAAIAAAIAfAAA="/>
              </a:ext>
            </a:extLst>
          </p:cNvSpPr>
          <p:nvPr>
            <p:ph type="sldNum" sz="quarter" idx="8"/>
          </p:nvPr>
        </p:nvSpPr>
        <p:spPr>
          <a:ln w="19050" cap="flat" cmpd="sng" algn="ctr">
            <a:solidFill>
              <a:srgbClr val="434342"/>
            </a:solidFill>
            <a:prstDash val="solid"/>
            <a:headEnd type="none"/>
            <a:tailEnd type="none"/>
          </a:ln>
        </p:spPr>
        <p:txBody>
          <a:bodyPr/>
          <a:lstStyle>
            <a:lvl1pPr>
              <a:defRPr lang="pt-PT">
                <a:solidFill>
                  <a:srgbClr val="434342"/>
                </a:solidFill>
              </a:defRPr>
            </a:lvl1pPr>
          </a:lstStyle>
          <a:p>
            <a:pPr>
              <a:defRPr lang="pt-PT"/>
            </a:pPr>
            <a:fld id="{33039AC3-8DDE-566C-90BB-7B39D4F5662E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0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AgAQAASAAAAAAAAAABAAAAAAAAAAEAAABQAAAAAAAAAAAA4D8AAAAAAADgPwAAAAAAAOA/AAAAAAAA4D8AAAAAAADgPwAAAAAAAOA/AAAAAAAA4D8AAAAAAADgPwAAAAAAAOA/AAAAAAAA4D8CAAAAjAAAAAEAAAAAAAAACKHZAP///wgV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IodkAAAAAAQAAAAAAAAAAAAAAAAAAAAAAAAAAAAAAAAAAAAAAAAAAAAAAAn9/fwAAAAADzMzMAMDA/wB/f38AAAAAAAAAAAAAAAAAAAAAAAAAAAAhAAAAGAAAABQAAABcCQAAAAAAADAqAABAOAAAEAAAACYAAAAIAAAAiYAAAH8AAAA="/>
              </a:ext>
            </a:extLst>
          </p:cNvSpPr>
          <p:nvPr>
            <p:ph type="pic" idx="1"/>
          </p:nvPr>
        </p:nvSpPr>
        <p:spPr>
          <a:xfrm>
            <a:off x="1521460" y="0"/>
            <a:ext cx="5336540" cy="9144000"/>
          </a:xfrm>
          <a:solidFill>
            <a:srgbClr val="08A1D9">
              <a:alpha val="79000"/>
            </a:srgbClr>
          </a:solidFill>
        </p:spPr>
        <p:txBody>
          <a:bodyPr vert="horz" wrap="square" lIns="91440" tIns="45720" rIns="182880" bIns="45720" numCol="1" spcCol="215900" anchor="ctr">
            <a:prstTxWarp prst="textNoShape">
              <a:avLst/>
            </a:prstTxWarp>
          </a:bodyPr>
          <a:lstStyle>
            <a:lvl1pPr algn="r"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/>
            </a:pPr>
            <a:r>
              <a:t>Click icon to add picture</a:t>
            </a:r>
          </a:p>
        </p:txBody>
      </p:sp>
      <p:sp>
        <p:nvSpPr>
          <p:cNvPr id="3" name="Right Triangle 8"/>
          <p:cNvSpPr>
            <a:extLst>
              <a:ext uri="smNativeData">
                <pr:smNativeData xmlns="" xmlns:p14="http://schemas.microsoft.com/office/powerpoint/2010/main" xmlns:pr="smNativeData" val="SMDATA_13_6EexXRMAAAAlAAAACwAAAA0AAAAAkAAAAEgAAACQAAAASAAAAAAAAAABAAAAAAAAAAEAAABQAAAAAAAAAAAA4D8AAAAAAADgPwAAAAAAAOA/AAAAAAAA4D8AAAAAAADgPwAAAAAAAOA/AAAAAAAA4D8AAAAAAADgPwAAAAAAAOA/AAAAAAAA4D8CAAAAjAAAAAEAAAAAAAAA+Wob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5ahsAAAAAAQAAAAAAAAAAAAAAAAAAAAAAAAAAAAAAAAAAAAAAAAAAAAAAAn9/fwAAAAADzMzMAMDA/wB/f38AAAAAAAAAAAAAAAAAAAAAAAAAAAAhAAAAGAAAABQAAAAAAAAAuBUAAHsQAABAOAAAEAAAACYAAAAIAAAA//////////8="/>
              </a:ext>
            </a:extLst>
          </p:cNvSpPr>
          <p:nvPr/>
        </p:nvSpPr>
        <p:spPr>
          <a:xfrm>
            <a:off x="0" y="3530600"/>
            <a:ext cx="2679065" cy="5613400"/>
          </a:xfrm>
          <a:custGeom>
            <a:avLst/>
            <a:gdLst/>
            <a:ahLst/>
            <a:cxnLst/>
            <a:rect l="0" t="0" r="2679065" b="5613400"/>
            <a:pathLst>
              <a:path w="2679065" h="5613400">
                <a:moveTo>
                  <a:pt x="0" y="5613400"/>
                </a:moveTo>
                <a:lnTo>
                  <a:pt x="0" y="0"/>
                </a:lnTo>
                <a:lnTo>
                  <a:pt x="2679065" y="5613400"/>
                </a:lnTo>
                <a:close/>
              </a:path>
            </a:pathLst>
          </a:custGeom>
          <a:solidFill>
            <a:srgbClr val="F96A1B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4" name="Freeform 9"/>
          <p:cNvSpPr>
            <a:extLst>
              <a:ext uri="smNativeData">
                <pr:smNativeData xmlns="" xmlns:p14="http://schemas.microsoft.com/office/powerpoint/2010/main" xmlns:pr="smNativeData" val="SMDATA_13_6EexXRMAAAAlAAAACwAAAA0AAAAAkAAAAEgAAACQAAAASAAAAAAAAAABAAAAAAAAAAEAAABQAAAAAAAAAAAA4D8AAAAAAADgPwAAAAAAAOA/AAAAAAAA4D8AAAAAAADgPwAAAAAAAOA/AAAAAAAA4D8AAAAAAADgPwAAAAAAAOA/AAAAAAAA4D8CAAAAjAAAAAEAAAAAAAAACKHZAP///wgV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MAAAAMAAAAEAAAAAAAAAAAAAAAAAAAAAAAAAAeAAAAaAAAAAAAAAAAAAAAAAAAAAAAAAAAAAAAECcAABAnAAAAAAAAAAAAAAAAAAAAAAAAAAAAAAAAAAAAAAAAAAAAABQAAAAAAAAAwMD/AAAAAABkAAAAMgAAAAAAAABkAAAAAAAAAH9/fwAKAAAAHwAAAFQAAAAIodkAAAAAAQAAAAAAAAAAAAAAAAAAAAAAAAAAAAAAAAAAAAAAAAAAAAAAAn9/fwAAAAADzMzMAMDA/wB/f38AAAAAAAAAAAAAAAAAAAAAAAAAAAAhAAAAGAAAABQAAAAAAAAAaCkAAHsQAABAOAAAEAAAACYAAAAIAAAA//////////8="/>
              </a:ext>
            </a:extLst>
          </p:cNvSpPr>
          <p:nvPr/>
        </p:nvSpPr>
        <p:spPr>
          <a:xfrm>
            <a:off x="0" y="6731000"/>
            <a:ext cx="2679065" cy="2413000"/>
          </a:xfrm>
          <a:custGeom>
            <a:avLst/>
            <a:gdLst/>
            <a:ahLst/>
            <a:cxnLst/>
            <a:rect l="0" t="0" r="2679065" b="2413000"/>
            <a:pathLst>
              <a:path w="2679065" h="2413000">
                <a:moveTo>
                  <a:pt x="0" y="2413000"/>
                </a:moveTo>
                <a:lnTo>
                  <a:pt x="1528853" y="0"/>
                </a:lnTo>
                <a:lnTo>
                  <a:pt x="2679065" y="2413000"/>
                </a:lnTo>
                <a:lnTo>
                  <a:pt x="0" y="2413000"/>
                </a:lnTo>
                <a:close/>
              </a:path>
            </a:pathLst>
          </a:custGeom>
          <a:solidFill>
            <a:srgbClr val="08A1D9">
              <a:alpha val="79000"/>
            </a:srgbClr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5" name="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ZAwAAFg4AAGkcAAA0FQAAEAAAACYAAAAIAAAAgQIAAAAAAAA="/>
              </a:ext>
            </a:extLst>
          </p:cNvSpPr>
          <p:nvPr>
            <p:ph type="title"/>
          </p:nvPr>
        </p:nvSpPr>
        <p:spPr>
          <a:xfrm rot="19139998">
            <a:off x="503555" y="2289810"/>
            <a:ext cx="4114800" cy="115697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6" name="Text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BQAA4xEAAGchAAD2FwAAEAAAACYAAAAIAAAAAYIAAAAAAAA="/>
              </a:ext>
            </a:extLst>
          </p:cNvSpPr>
          <p:nvPr>
            <p:ph idx="2"/>
          </p:nvPr>
        </p:nvSpPr>
        <p:spPr>
          <a:xfrm rot="19139998">
            <a:off x="857885" y="2907665"/>
            <a:ext cx="4572000" cy="987425"/>
          </a:xfrm>
        </p:spPr>
        <p:txBody>
          <a:bodyPr/>
          <a:lstStyle>
            <a:lvl1pPr marL="0" indent="0">
              <a:defRPr lang="en-US" sz="1400">
                <a:solidFill>
                  <a:srgbClr val="434342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/>
            </a:pPr>
            <a:r>
              <a:t>Click to edit Master text styles</a:t>
            </a:r>
          </a:p>
        </p:txBody>
      </p:sp>
      <p:sp>
        <p:nvSpPr>
          <p:cNvPr id="7" name="Date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03C39F-D1DE-5635-90BB-27608DF56672}" type="datetime1">
              <a:t>28-05-2023</a:t>
            </a:fld>
            <a:endParaRPr/>
          </a:p>
        </p:txBody>
      </p:sp>
      <p:sp>
        <p:nvSpPr>
          <p:cNvPr id="8" name="Foot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9" name="Slide Number Placeholder 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03E7C1-8FDE-5611-90BB-7944A9F5662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/>
          <p:cNvSpPr>
            <a:extLst>
              <a:ext uri="smNativeData">
                <pr:smNativeData xmlns="" xmlns:p14="http://schemas.microsoft.com/office/powerpoint/2010/main" xmlns:pr="smNativeData" val="SMDATA_13_6EexXRMAAAAlAAAACwAAAA0AAAAAkAAAAEgAAACQAAAASAAAAAAAAAABAAAAAAAAAAEAAABQAAAAAAAAAAAA4D8AAAAAAADgPwAAAAAAAOA/AAAAAAAA4D8AAAAAAADgPwAAAAAAAOA/AAAAAAAA4D8AAAAAAADgPwAAAAAAAOA/AAAAAAAA4D8CAAAAjAAAAAEAAAAAAAAA+Wob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IAAAAMAAAAEAAAAAAAAAAAAAAAAAAAAAAAAAAeAAAAaAAAAAAAAAAAAAAAAAAAAAAAAAAAAAAAECcAABAnAAAAAAAAAAAAAAAAAAAAAAAAAAAAAAAAAAAAAAAAAAAAABQAAAAAAAAAwMD/AAAAAABkAAAAMgAAAAAAAABkAAAAAAAAAH9/fwAKAAAAHwAAAFQAAAD5ahsAAAAAAQAAAAAAAAAAAAAAAAAAAAAAAAAAAAAAAAAAAAAAAAAAAAAAAn9/fwAAAAADzMzMAMDA/wB/f38AAAAAAAAAAAAAAAAAAAAAAAAAAAAhAAAAGAAAABQAAAD9////bSkAAHsQAABAOAAAEAAAACYAAAAIAAAA//////////8="/>
              </a:ext>
            </a:extLst>
          </p:cNvSpPr>
          <p:nvPr/>
        </p:nvSpPr>
        <p:spPr>
          <a:xfrm>
            <a:off x="-1905" y="6734175"/>
            <a:ext cx="2680970" cy="2409825"/>
          </a:xfrm>
          <a:custGeom>
            <a:avLst/>
            <a:gdLst/>
            <a:ahLst/>
            <a:cxnLst/>
            <a:rect l="0" t="0" r="2680970" b="2409825"/>
            <a:pathLst>
              <a:path w="2680970" h="2409825">
                <a:moveTo>
                  <a:pt x="1787" y="2409825"/>
                </a:moveTo>
                <a:lnTo>
                  <a:pt x="1787" y="0"/>
                </a:lnTo>
                <a:lnTo>
                  <a:pt x="1534279" y="0"/>
                </a:lnTo>
                <a:lnTo>
                  <a:pt x="2680970" y="2409825"/>
                </a:lnTo>
                <a:lnTo>
                  <a:pt x="1787" y="2409825"/>
                </a:lnTo>
                <a:close/>
              </a:path>
            </a:pathLst>
          </a:custGeom>
          <a:solidFill>
            <a:srgbClr val="F96A1B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3" name="Freeform 7"/>
          <p:cNvSpPr>
            <a:extLst>
              <a:ext uri="smNativeData">
                <pr:smNativeData xmlns="" xmlns:p14="http://schemas.microsoft.com/office/powerpoint/2010/main" xmlns:pr="smNativeData" val="SMDATA_13_6EexXRMAAAAlAAAACwAAAA0AAAAAkAAAAEgAAACQAAAASAAAAAAAAAABAAAAAAAAAAEAAABQAAAAAAAAAAAA4D8AAAAAAADgPwAAAAAAAOA/AAAAAAAA4D8AAAAAAADgPwAAAAAAAOA/AAAAAAAA4D8AAAAAAADgPwAAAAAAAOA/AAAAAAAA4D8CAAAAjAAAAAEAAAAAAAAACKHZAP///wgV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IAAAAMAAAAEAAAAAAAAAAAAAAAAAAAAAAAAAAeAAAAaAAAAAAAAAAAAAAAAAAAAAAAAAAAAAAAECcAABAnAAAAAAAAAAAAAAAAAAAAAAAAAAAAAAAAAAAAAAAAAAAAABQAAAAAAAAAwMD/AAAAAABkAAAAMgAAAAAAAABkAAAAAAAAAH9/fwAKAAAAHwAAAFQAAAAIodkAAAAAAQAAAAAAAAAAAAAAAAAAAAAAAAAAAAAAAAAAAAAAAAAAAAAAAn9/fwAAAAADzMzMAMDA/wB/f38AAAAAAAAAAAAAAAAAAAAAAAAAAAAhAAAAGAAAABQAAAD9////bikAADAqAABAOAAAEAAAACYAAAAIAAAA//////////8="/>
              </a:ext>
            </a:extLst>
          </p:cNvSpPr>
          <p:nvPr/>
        </p:nvSpPr>
        <p:spPr>
          <a:xfrm>
            <a:off x="-1905" y="6734810"/>
            <a:ext cx="6859905" cy="2409190"/>
          </a:xfrm>
          <a:custGeom>
            <a:avLst/>
            <a:gdLst/>
            <a:ahLst/>
            <a:cxnLst/>
            <a:rect l="0" t="0" r="6859905" b="2409190"/>
            <a:pathLst>
              <a:path w="6859905" h="2409190">
                <a:moveTo>
                  <a:pt x="0" y="2409190"/>
                </a:moveTo>
                <a:lnTo>
                  <a:pt x="1530889" y="0"/>
                </a:lnTo>
                <a:lnTo>
                  <a:pt x="6859905" y="0"/>
                </a:lnTo>
                <a:lnTo>
                  <a:pt x="6859905" y="2409190"/>
                </a:lnTo>
                <a:lnTo>
                  <a:pt x="0" y="2409190"/>
                </a:lnTo>
                <a:close/>
              </a:path>
            </a:pathLst>
          </a:custGeom>
          <a:solidFill>
            <a:srgbClr val="08A1D9">
              <a:alpha val="79000"/>
            </a:srgbClr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4" name="Title Placeholder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AAMAAH8mAACABwAAEAAAACYAAAAIAAAAvx8AAP8fAAA="/>
              </a:ext>
            </a:extLst>
          </p:cNvSpPr>
          <p:nvPr>
            <p:ph type="title"/>
          </p:nvPr>
        </p:nvSpPr>
        <p:spPr>
          <a:xfrm>
            <a:off x="617220" y="487680"/>
            <a:ext cx="5640705" cy="7315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5" name="Text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FDs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BwkAAH8mAABkJgAAEAAAACYAAAAIAAAAvx8AAP8fAAA="/>
              </a:ext>
            </a:extLst>
          </p:cNvSpPr>
          <p:nvPr>
            <p:ph type="body" idx="1"/>
          </p:nvPr>
        </p:nvSpPr>
        <p:spPr>
          <a:xfrm>
            <a:off x="617220" y="1467485"/>
            <a:ext cx="5640705" cy="47732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6" name="Date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bK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v58AAP8fAAA="/>
              </a:ext>
            </a:extLst>
          </p:cNvSpPr>
          <p:nvPr>
            <p:ph type="dt" sz="half" idx="2"/>
          </p:nvPr>
        </p:nvSpPr>
        <p:spPr>
          <a:xfrm rot="19139998">
            <a:off x="151130" y="7827010"/>
            <a:ext cx="1631950" cy="2686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 sz="1200" b="0" i="0" u="none" strike="noStrike" kern="1" spc="0" baseline="0">
                <a:solidFill>
                  <a:srgbClr val="FFFFFF"/>
                </a:solidFill>
                <a:latin typeface="Franklin Gothic Book" pitchFamily="2" charset="0"/>
                <a:ea typeface="SimSun" charset="0"/>
                <a:cs typeface="Times New Roman" pitchFamily="1" charset="0"/>
              </a:defRPr>
            </a:lvl1pPr>
          </a:lstStyle>
          <a:p>
            <a:pPr>
              <a:defRPr lang="pt-PT"/>
            </a:pPr>
            <a:fld id="{3303CFC1-8FDE-5639-90BB-796C81F5662C}" type="datetime1">
              <a:t>28-05-2023</a:t>
            </a:fld>
            <a:endParaRPr/>
          </a:p>
        </p:txBody>
      </p:sp>
      <p:sp>
        <p:nvSpPr>
          <p:cNvPr id="7" name="Footer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QAgU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v58AAP8fAAA="/>
              </a:ext>
            </a:extLst>
          </p:cNvSpPr>
          <p:nvPr>
            <p:ph type="ftr" sz="quarter" idx="3"/>
          </p:nvPr>
        </p:nvSpPr>
        <p:spPr>
          <a:xfrm>
            <a:off x="2638425" y="8380095"/>
            <a:ext cx="3543300" cy="36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 sz="1000" b="0" i="0" u="none" strike="noStrike" kern="1" cap="all" spc="32" baseline="0">
                <a:solidFill>
                  <a:srgbClr val="FFFFFF"/>
                </a:solidFill>
                <a:latin typeface="Franklin Gothic Book" pitchFamily="2" charset="0"/>
                <a:ea typeface="SimSun" charset="0"/>
                <a:cs typeface="Times New Roman" pitchFamily="1" charset="0"/>
              </a:defRPr>
            </a:lvl1pPr>
          </a:lstStyle>
          <a:p>
            <a:pPr>
              <a:defRPr lang="pt-PT" cap="all"/>
            </a:pPr>
            <a:endParaRPr/>
          </a:p>
        </p:txBody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6Ee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QABEw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v58AAP8fAAA="/>
              </a:ext>
            </a:extLst>
          </p:cNvSpPr>
          <p:nvPr>
            <p:ph type="sldNum" sz="quarter" idx="4"/>
          </p:nvPr>
        </p:nvSpPr>
        <p:spPr>
          <a:xfrm>
            <a:off x="6300470" y="8227695"/>
            <a:ext cx="377190" cy="670560"/>
          </a:xfrm>
          <a:prstGeom prst="rect">
            <a:avLst/>
          </a:prstGeom>
          <a:noFill/>
          <a:ln w="19050" cap="flat" cmpd="sng" algn="ctr">
            <a:solidFill>
              <a:srgbClr val="FFFFFF"/>
            </a:solidFill>
            <a:prstDash val="solid"/>
            <a:headEnd type="none"/>
            <a:tailEnd type="none"/>
          </a:ln>
        </p:spPr>
        <p:txBody>
          <a:bodyPr vert="horz" wrap="square" lIns="8890" tIns="8890" rIns="8890" bIns="8890" numCol="1" spcCol="215900" anchor="ctr">
            <a:prstTxWarp prst="textNoShape">
              <a:avLst/>
            </a:prstTxWarp>
          </a:bodyPr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 sz="1650" b="0" i="0" u="none" strike="noStrike" kern="1" spc="0" baseline="0">
                <a:solidFill>
                  <a:srgbClr val="FFFFFF"/>
                </a:solidFill>
                <a:latin typeface="Franklin Gothic Book" pitchFamily="2" charset="0"/>
                <a:ea typeface="SimSun" charset="0"/>
                <a:cs typeface="Times New Roman" pitchFamily="1" charset="0"/>
              </a:defRPr>
            </a:lvl1pPr>
          </a:lstStyle>
          <a:p>
            <a:pPr>
              <a:defRPr lang="pt-PT"/>
            </a:pPr>
            <a:fld id="{3303919E-D0DE-5667-90BB-2632DFF56673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2800" b="0" i="0" u="none" strike="noStrike" kern="1" cap="all" spc="0" baseline="0">
          <a:solidFill>
            <a:srgbClr val="000000"/>
          </a:solidFill>
          <a:effectLst/>
          <a:latin typeface="Franklin Gothic Medium" pitchFamily="2" charset="0"/>
          <a:ea typeface="Calibri" pitchFamily="2" charset="0"/>
          <a:cs typeface="Calibri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9pPr>
    </p:titleStyle>
    <p:bodyStyle>
      <a:lvl1pPr marL="342900" marR="0" indent="-342900" algn="l" defTabSz="914400">
        <a:lnSpc>
          <a:spcPct val="100000"/>
        </a:lnSpc>
        <a:spcBef>
          <a:spcPts val="800"/>
        </a:spcBef>
        <a:spcAft>
          <a:spcPts val="0"/>
        </a:spcAft>
        <a:buNone/>
        <a:tabLst/>
        <a:defRPr lang="en-US" sz="1600" b="1" i="0" u="none" strike="noStrike" kern="1" spc="0" baseline="0">
          <a:solidFill>
            <a:srgbClr val="000000"/>
          </a:solidFill>
          <a:effectLst/>
          <a:latin typeface="Franklin Gothic Book" pitchFamily="2" charset="0"/>
          <a:ea typeface="Calibri" pitchFamily="2" charset="0"/>
          <a:cs typeface="Calibri" pitchFamily="2" charset="0"/>
        </a:defRPr>
      </a:lvl1pPr>
      <a:lvl2pPr marL="173990" marR="0" indent="-173990" algn="l" defTabSz="914400">
        <a:lnSpc>
          <a:spcPct val="100000"/>
        </a:lnSpc>
        <a:spcBef>
          <a:spcPts val="300"/>
        </a:spcBef>
        <a:spcAft>
          <a:spcPts val="0"/>
        </a:spcAft>
        <a:buClr>
          <a:srgbClr val="F96A1B"/>
        </a:buClr>
        <a:buSzTx/>
        <a:buFont typeface="Wingdings" charset="2"/>
        <a:buChar char="§"/>
        <a:tabLst/>
        <a:defRPr lang="en-US" sz="1600" b="0" i="0" u="none" strike="noStrike" kern="1" spc="0" baseline="0">
          <a:solidFill>
            <a:srgbClr val="000000"/>
          </a:solidFill>
          <a:effectLst/>
          <a:latin typeface="Franklin Gothic Book" pitchFamily="2" charset="0"/>
          <a:ea typeface="Calibri" pitchFamily="2" charset="0"/>
          <a:cs typeface="Calibri" pitchFamily="2" charset="0"/>
        </a:defRPr>
      </a:lvl2pPr>
      <a:lvl3pPr marL="402590" marR="0" indent="-164465" algn="l" defTabSz="914400">
        <a:lnSpc>
          <a:spcPct val="100000"/>
        </a:lnSpc>
        <a:spcBef>
          <a:spcPts val="300"/>
        </a:spcBef>
        <a:spcAft>
          <a:spcPts val="0"/>
        </a:spcAft>
        <a:buClr>
          <a:srgbClr val="F96A1B"/>
        </a:buClr>
        <a:buSzTx/>
        <a:buFont typeface="Wingdings" charset="2"/>
        <a:buChar char="§"/>
        <a:tabLst/>
        <a:defRPr lang="en-US" sz="1600" b="0" i="0" u="none" strike="noStrike" kern="1" spc="0" baseline="0">
          <a:solidFill>
            <a:srgbClr val="000000"/>
          </a:solidFill>
          <a:effectLst/>
          <a:latin typeface="Franklin Gothic Book" pitchFamily="2" charset="0"/>
          <a:ea typeface="Calibri" pitchFamily="2" charset="0"/>
          <a:cs typeface="Calibri" pitchFamily="2" charset="0"/>
        </a:defRPr>
      </a:lvl3pPr>
      <a:lvl4pPr marL="631190" marR="0" indent="-164465" algn="l" defTabSz="914400">
        <a:lnSpc>
          <a:spcPct val="100000"/>
        </a:lnSpc>
        <a:spcBef>
          <a:spcPts val="300"/>
        </a:spcBef>
        <a:spcAft>
          <a:spcPts val="0"/>
        </a:spcAft>
        <a:buClr>
          <a:srgbClr val="F96A1B"/>
        </a:buClr>
        <a:buSzTx/>
        <a:buFont typeface="Wingdings" charset="2"/>
        <a:buChar char="§"/>
        <a:tabLst/>
        <a:defRPr lang="en-US" sz="1600" b="0" i="0" u="none" strike="noStrike" kern="1" spc="0" baseline="0">
          <a:solidFill>
            <a:srgbClr val="000000"/>
          </a:solidFill>
          <a:effectLst/>
          <a:latin typeface="Franklin Gothic Book" pitchFamily="2" charset="0"/>
          <a:ea typeface="Calibri" pitchFamily="2" charset="0"/>
          <a:cs typeface="Calibri" pitchFamily="2" charset="0"/>
        </a:defRPr>
      </a:lvl4pPr>
      <a:lvl5pPr marL="859790" marR="0" indent="-173990" algn="l" defTabSz="914400">
        <a:lnSpc>
          <a:spcPct val="100000"/>
        </a:lnSpc>
        <a:spcBef>
          <a:spcPts val="300"/>
        </a:spcBef>
        <a:spcAft>
          <a:spcPts val="0"/>
        </a:spcAft>
        <a:buClr>
          <a:srgbClr val="F96A1B"/>
        </a:buClr>
        <a:buSzTx/>
        <a:buFont typeface="Wingdings" charset="2"/>
        <a:buChar char="§"/>
        <a:tabLst/>
        <a:defRPr lang="en-US" sz="1600" b="0" i="0" u="none" strike="noStrike" kern="1" spc="0" baseline="0">
          <a:solidFill>
            <a:srgbClr val="000000"/>
          </a:solidFill>
          <a:effectLst/>
          <a:latin typeface="Franklin Gothic Book" pitchFamily="2" charset="0"/>
          <a:ea typeface="Calibri" pitchFamily="2" charset="0"/>
          <a:cs typeface="Calibri" pitchFamily="2" charset="0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9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rcRect/>
          <a:tile sx="100000" sy="100000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3"/>
          <p:cNvSpPr>
            <a:extLst>
              <a:ext uri="smNativeData">
                <pr:smNativeData xmlns="" xmlns:p14="http://schemas.microsoft.com/office/powerpoint/2010/main" xmlns:pr="smNativeData" val="SMDATA_13_6Ee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BtAAAAZy4AAA8WAABDNgAAECAAACYAAAAIAAAA//////////8="/>
              </a:ext>
            </a:extLst>
          </p:cNvSpPr>
          <p:nvPr/>
        </p:nvSpPr>
        <p:spPr>
          <a:xfrm>
            <a:off x="69215" y="7675517"/>
            <a:ext cx="3496946" cy="12776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pt-PT"/>
            </a:pPr>
            <a:r>
              <a:rPr lang="pt-PT" sz="1100" b="1" dirty="0">
                <a:solidFill>
                  <a:srgbClr val="92D050"/>
                </a:solidFill>
                <a:latin typeface="Arial Narrow" panose="020B0606020202030204" pitchFamily="34" charset="0"/>
              </a:rPr>
              <a:t>» </a:t>
            </a:r>
            <a:r>
              <a:rPr lang="pt-PT" sz="1100" dirty="0" err="1">
                <a:latin typeface="Arial Narrow" panose="020B0606020202030204" pitchFamily="34" charset="0"/>
              </a:rPr>
              <a:t>Matériel</a:t>
            </a:r>
            <a:r>
              <a:rPr lang="pt-PT" sz="1100" dirty="0">
                <a:latin typeface="Arial Narrow" panose="020B0606020202030204" pitchFamily="34" charset="0"/>
              </a:rPr>
              <a:t> </a:t>
            </a:r>
            <a:r>
              <a:rPr lang="pt-PT" sz="1100" dirty="0" err="1" smtClean="0">
                <a:latin typeface="Arial Narrow" panose="020B0606020202030204" pitchFamily="34" charset="0"/>
              </a:rPr>
              <a:t>audiovisuel</a:t>
            </a:r>
            <a:endParaRPr lang="pt-PT" sz="1100" dirty="0" smtClean="0">
              <a:latin typeface="Arial Narrow" panose="020B0606020202030204" pitchFamily="34" charset="0"/>
            </a:endParaRPr>
          </a:p>
          <a:p>
            <a:pPr>
              <a:defRPr lang="pt-PT"/>
            </a:pPr>
            <a:r>
              <a:rPr lang="pt-PT" sz="1100" b="1" dirty="0" smtClean="0">
                <a:solidFill>
                  <a:srgbClr val="92D050"/>
                </a:solidFill>
                <a:latin typeface="Arial Narrow" panose="020B0606020202030204" pitchFamily="34" charset="0"/>
              </a:rPr>
              <a:t>» </a:t>
            </a:r>
            <a:r>
              <a:rPr lang="pt-PT" sz="1100" dirty="0" err="1">
                <a:latin typeface="Arial Narrow" panose="020B0606020202030204" pitchFamily="34" charset="0"/>
              </a:rPr>
              <a:t>Ordinateur</a:t>
            </a:r>
            <a:r>
              <a:rPr lang="pt-PT" sz="1100" dirty="0">
                <a:latin typeface="Arial Narrow" panose="020B0606020202030204" pitchFamily="34" charset="0"/>
              </a:rPr>
              <a:t> </a:t>
            </a:r>
            <a:r>
              <a:rPr lang="pt-PT" sz="1100" dirty="0" err="1" smtClean="0">
                <a:latin typeface="Arial Narrow" panose="020B0606020202030204" pitchFamily="34" charset="0"/>
              </a:rPr>
              <a:t>portable</a:t>
            </a:r>
            <a:endParaRPr lang="pt-PT" sz="1100" dirty="0" smtClean="0">
              <a:latin typeface="Arial Narrow" panose="020B0606020202030204" pitchFamily="34" charset="0"/>
            </a:endParaRPr>
          </a:p>
          <a:p>
            <a:pPr>
              <a:defRPr lang="pt-PT"/>
            </a:pPr>
            <a:r>
              <a:rPr lang="pt-PT" sz="1100" b="1" dirty="0" smtClean="0">
                <a:solidFill>
                  <a:srgbClr val="92D050"/>
                </a:solidFill>
                <a:latin typeface="Arial Narrow" panose="020B0606020202030204" pitchFamily="34" charset="0"/>
              </a:rPr>
              <a:t>»</a:t>
            </a:r>
            <a:r>
              <a:rPr lang="pt-PT" sz="1100" dirty="0" smtClean="0">
                <a:solidFill>
                  <a:srgbClr val="92D050"/>
                </a:solidFill>
                <a:latin typeface="Arial Narrow" panose="020B0606020202030204" pitchFamily="34" charset="0"/>
              </a:rPr>
              <a:t> </a:t>
            </a:r>
            <a:r>
              <a:rPr lang="pt-PT" sz="1100" dirty="0" err="1">
                <a:latin typeface="Arial Narrow" panose="020B0606020202030204" pitchFamily="34" charset="0"/>
              </a:rPr>
              <a:t>Eau</a:t>
            </a:r>
            <a:r>
              <a:rPr lang="pt-PT" sz="1100" dirty="0">
                <a:latin typeface="Arial Narrow" panose="020B0606020202030204" pitchFamily="34" charset="0"/>
              </a:rPr>
              <a:t> </a:t>
            </a:r>
            <a:r>
              <a:rPr lang="pt-PT" sz="1100" dirty="0" err="1" smtClean="0">
                <a:latin typeface="Arial Narrow" panose="020B0606020202030204" pitchFamily="34" charset="0"/>
              </a:rPr>
              <a:t>minérale</a:t>
            </a:r>
            <a:endParaRPr lang="pt-PT" sz="1100" dirty="0" smtClean="0">
              <a:latin typeface="Arial Narrow" panose="020B0606020202030204" pitchFamily="34" charset="0"/>
            </a:endParaRPr>
          </a:p>
          <a:p>
            <a:pPr>
              <a:defRPr lang="pt-PT"/>
            </a:pPr>
            <a:r>
              <a:rPr lang="pt-PT" sz="1100" b="1" dirty="0" smtClean="0">
                <a:solidFill>
                  <a:srgbClr val="92D050"/>
                </a:solidFill>
                <a:latin typeface="Arial Narrow" panose="020B0606020202030204" pitchFamily="34" charset="0"/>
              </a:rPr>
              <a:t>» </a:t>
            </a:r>
            <a:r>
              <a:rPr lang="pt-PT" sz="1100" dirty="0" err="1">
                <a:latin typeface="Arial Narrow" panose="020B0606020202030204" pitchFamily="34" charset="0"/>
              </a:rPr>
              <a:t>Wifi</a:t>
            </a:r>
            <a:r>
              <a:rPr lang="pt-PT" sz="1100" dirty="0">
                <a:latin typeface="Arial Narrow" panose="020B0606020202030204" pitchFamily="34" charset="0"/>
              </a:rPr>
              <a:t> </a:t>
            </a:r>
            <a:r>
              <a:rPr lang="pt-PT" sz="1100" dirty="0" err="1" smtClean="0">
                <a:latin typeface="Arial Narrow" panose="020B0606020202030204" pitchFamily="34" charset="0"/>
              </a:rPr>
              <a:t>gratuit</a:t>
            </a:r>
            <a:endParaRPr lang="pt-PT" sz="1100" dirty="0" smtClean="0">
              <a:latin typeface="Arial Narrow" panose="020B0606020202030204" pitchFamily="34" charset="0"/>
            </a:endParaRPr>
          </a:p>
          <a:p>
            <a:pPr>
              <a:defRPr lang="pt-PT"/>
            </a:pPr>
            <a:r>
              <a:rPr lang="pt-PT" sz="1100" b="1" dirty="0" smtClean="0">
                <a:solidFill>
                  <a:srgbClr val="92D050"/>
                </a:solidFill>
                <a:latin typeface="Arial Narrow" panose="020B0606020202030204" pitchFamily="34" charset="0"/>
              </a:rPr>
              <a:t>» </a:t>
            </a:r>
            <a:r>
              <a:rPr lang="fr-FR" sz="1100" dirty="0">
                <a:latin typeface="Arial Narrow" panose="020B0606020202030204" pitchFamily="34" charset="0"/>
              </a:rPr>
              <a:t>Service d'impression et de numérisation </a:t>
            </a:r>
            <a:r>
              <a:rPr lang="fr-FR" sz="1100" dirty="0" smtClean="0">
                <a:latin typeface="Arial Narrow" panose="020B0606020202030204" pitchFamily="34" charset="0"/>
              </a:rPr>
              <a:t>gratuit</a:t>
            </a:r>
          </a:p>
          <a:p>
            <a:pPr>
              <a:defRPr lang="pt-PT"/>
            </a:pPr>
            <a:r>
              <a:rPr lang="pt-PT" sz="1100" b="1" dirty="0" smtClean="0">
                <a:solidFill>
                  <a:srgbClr val="92D050"/>
                </a:solidFill>
                <a:latin typeface="Arial Narrow" panose="020B0606020202030204" pitchFamily="34" charset="0"/>
              </a:rPr>
              <a:t>» </a:t>
            </a:r>
            <a:r>
              <a:rPr lang="en-US" sz="1100" dirty="0">
                <a:latin typeface="Arial Narrow" panose="020B0606020202030204" pitchFamily="34" charset="0"/>
              </a:rPr>
              <a:t>Coin </a:t>
            </a:r>
            <a:r>
              <a:rPr lang="en-US" sz="1100" dirty="0" smtClean="0">
                <a:latin typeface="Arial Narrow" panose="020B0606020202030204" pitchFamily="34" charset="0"/>
              </a:rPr>
              <a:t>salon</a:t>
            </a:r>
          </a:p>
          <a:p>
            <a:pPr>
              <a:lnSpc>
                <a:spcPts val="1200"/>
              </a:lnSpc>
              <a:defRPr lang="pt-PT"/>
            </a:pPr>
            <a:r>
              <a:rPr lang="pt-PT" sz="1100" b="1" dirty="0">
                <a:solidFill>
                  <a:srgbClr val="92D050"/>
                </a:solidFill>
                <a:latin typeface="Arial Narrow" panose="020B0606020202030204" pitchFamily="34" charset="0"/>
              </a:rPr>
              <a:t>»</a:t>
            </a:r>
            <a:r>
              <a:rPr lang="pt-PT" sz="1100" dirty="0">
                <a:latin typeface="Arial Narrow" panose="020B0606020202030204" pitchFamily="34" charset="0"/>
              </a:rPr>
              <a:t> </a:t>
            </a:r>
            <a:r>
              <a:rPr lang="fr-FR" sz="1100" dirty="0">
                <a:latin typeface="Arial Narrow" panose="020B0606020202030204" pitchFamily="34" charset="0"/>
              </a:rPr>
              <a:t>Service de traduction simultanée [portugais</a:t>
            </a:r>
            <a:r>
              <a:rPr lang="fr-FR" sz="1100" baseline="30000" dirty="0">
                <a:solidFill>
                  <a:schemeClr val="bg1"/>
                </a:solidFill>
                <a:latin typeface="Arial Narrow" panose="020B0606020202030204" pitchFamily="34" charset="0"/>
              </a:rPr>
              <a:t> |</a:t>
            </a:r>
            <a:r>
              <a:rPr lang="fr-FR" sz="11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fr-FR" sz="1100" dirty="0">
                <a:latin typeface="Arial Narrow" panose="020B0606020202030204" pitchFamily="34" charset="0"/>
              </a:rPr>
              <a:t>anglais </a:t>
            </a:r>
            <a:r>
              <a:rPr lang="fr-FR" sz="1100" baseline="30000" dirty="0">
                <a:solidFill>
                  <a:schemeClr val="bg1"/>
                </a:solidFill>
                <a:latin typeface="Arial Narrow" panose="020B0606020202030204" pitchFamily="34" charset="0"/>
              </a:rPr>
              <a:t>|</a:t>
            </a:r>
            <a:r>
              <a:rPr lang="fr-FR" sz="11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fr-FR" sz="1100" dirty="0">
                <a:latin typeface="Arial Narrow" panose="020B0606020202030204" pitchFamily="34" charset="0"/>
              </a:rPr>
              <a:t>français]</a:t>
            </a:r>
            <a:endParaRPr lang="pt-PT" sz="1100" dirty="0">
              <a:latin typeface="Arial Narrow" panose="020B0606020202030204" pitchFamily="34" charset="0"/>
              <a:cs typeface="Times New Roman" pitchFamily="1" charset="0"/>
            </a:endParaRPr>
          </a:p>
        </p:txBody>
      </p:sp>
      <p:sp>
        <p:nvSpPr>
          <p:cNvPr id="4" name="Retângulo2"/>
          <p:cNvSpPr>
            <a:extLst>
              <a:ext uri="smNativeData">
                <pr:smNativeData xmlns="" xmlns:p14="http://schemas.microsoft.com/office/powerpoint/2010/main" xmlns:pr="smNativeData" val="SMDATA_13_6Ee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DtgjAAoAAAAAQAAABQAAAAUAAAAFAAAAAEAAAAAAAAAZAAAAGQAAAAAAAAAZAAAAGQAAAAVAAAAYAAAAAAAAAAAAAAADwAAACADAAAAAAAAAAAAAAEAAACgMgAAVgcAAKr4//8BAAAAf39/AAEAAABkAAAAAAAAABQAAABAHwAAAAAAACYAAAAAAAAAwOD//wAAAAAmAAAAZAAAABYAAABMAAAAAQAAAAAAAAABAAAAAAAAAAEAAAAAAAAAPAAAAAAAAAA8AAAAZAAAAGQAAAAAAAAAy8vLADwAAAAAAAAAPAAAAGQAAABkAAAAAAAAABcAAAAUAAAAAAAAAAAAAAD/fwAA/38AAAAAAAAJAAAABAAAAAAAAAAMAAAAEAAAAAAAAAAAAAAAAAAAAAAAAAAeAAAAaAAAAAAAAAAAAAAAAAAAAAAAAAAAAAAAECcAABAnAAAAAAAAAAAAAAAAAAAAAAAAAAAAAAAAAAAAAAAAAAAAAFAAAAAAAAAAwMD/AAAAAAAAAAAAAAAAAAAAAABkAAAAAAAAAH9/fwAKAAAAHwAAAFQAAABPgb0F////AQAAAAAAAAAAAAAAAAAAAAAAAAAAAAAAAAAAAAAAAAAAO2CMAH9/fwAAAAAAy8vLAMDA/wB/f38AAAAAAAAAAAAAAAAAAAAAAAAAAAAhAAAAGAAAABQAAABGAAAAyywAAHMOAAAsLwAAEAAAACYAAAAIAAAA//////////8="/>
              </a:ext>
            </a:extLst>
          </p:cNvSpPr>
          <p:nvPr/>
        </p:nvSpPr>
        <p:spPr>
          <a:xfrm>
            <a:off x="44450" y="7413897"/>
            <a:ext cx="2664460" cy="386715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>
              <a:srgbClr val="000000">
                <a:alpha val="40000"/>
              </a:srgbClr>
            </a:outerShdw>
          </a:effectLst>
        </p:spPr>
        <p:txBody>
          <a:bodyPr vert="horz" wrap="square" lIns="91440" tIns="45720" rIns="91440" bIns="45720" numCol="1" spcCol="215900" anchor="t"/>
          <a:lstStyle/>
          <a:p>
            <a:pPr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pt-PT" sz="1600" dirty="0">
                <a:solidFill>
                  <a:srgbClr val="92D050"/>
                </a:solidFill>
                <a:latin typeface="Georgia" pitchFamily="1" charset="0"/>
                <a:ea typeface="Calibri" pitchFamily="2" charset="0"/>
                <a:cs typeface="Calibri" pitchFamily="2" charset="0"/>
              </a:rPr>
              <a:t>●</a:t>
            </a:r>
            <a:r>
              <a:rPr lang="en-US" sz="1600" dirty="0">
                <a:latin typeface="Georgia" pitchFamily="1" charset="0"/>
                <a:ea typeface="Calibri" pitchFamily="2" charset="0"/>
                <a:cs typeface="Calibri" pitchFamily="2" charset="0"/>
              </a:rPr>
              <a:t> </a:t>
            </a:r>
            <a:r>
              <a:rPr lang="pt-PT" sz="1600" i="1" dirty="0" err="1">
                <a:solidFill>
                  <a:srgbClr val="C00000"/>
                </a:solidFill>
                <a:latin typeface="Arial" pitchFamily="2" charset="0"/>
                <a:cs typeface="Arial" pitchFamily="2" charset="0"/>
              </a:rPr>
              <a:t>Appui</a:t>
            </a:r>
            <a:r>
              <a:rPr lang="pt-PT" sz="1600" i="1" dirty="0">
                <a:solidFill>
                  <a:srgbClr val="C00000"/>
                </a:solidFill>
                <a:latin typeface="Arial" pitchFamily="2" charset="0"/>
                <a:cs typeface="Arial" pitchFamily="2" charset="0"/>
              </a:rPr>
              <a:t> à la </a:t>
            </a:r>
            <a:r>
              <a:rPr lang="pt-PT" sz="1600" i="1" dirty="0" err="1">
                <a:solidFill>
                  <a:srgbClr val="C00000"/>
                </a:solidFill>
                <a:latin typeface="Arial" pitchFamily="2" charset="0"/>
                <a:cs typeface="Arial" pitchFamily="2" charset="0"/>
              </a:rPr>
              <a:t>Conférence</a:t>
            </a:r>
            <a:r>
              <a:rPr lang="pt-PT" sz="1600" i="1" dirty="0">
                <a:solidFill>
                  <a:srgbClr val="C00000"/>
                </a:solidFill>
                <a:latin typeface="Arial" pitchFamily="2" charset="0"/>
                <a:cs typeface="Arial" pitchFamily="2" charset="0"/>
              </a:rPr>
              <a:t> :</a:t>
            </a:r>
            <a:endParaRPr lang="en-US" sz="1600" i="1" dirty="0">
              <a:solidFill>
                <a:srgbClr val="C00000"/>
              </a:solidFill>
              <a:latin typeface="Arial" pitchFamily="2" charset="0"/>
              <a:ea typeface="Calibri" pitchFamily="2" charset="0"/>
              <a:cs typeface="Arial" pitchFamily="2" charset="0"/>
            </a:endParaRPr>
          </a:p>
        </p:txBody>
      </p:sp>
      <p:sp>
        <p:nvSpPr>
          <p:cNvPr id="7" name="Rectângulo 39"/>
          <p:cNvSpPr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DtgjAAoAAAAAQAAABQAAAAUAAAAFAAAAAEAAAAAAAAAZAAAAGQAAAAAAAAAZAAAAGQAAAAVAAAAYAAAAAAAAAAAAAAADwAAACADAAAAAAAAAAAAAAEAAACgMgAAVgcAAKr4//8BAAAAf39/AAEAAABkAAAAAAAAABQAAABAHwAAAAAAACYAAAAAAAAAwOD//wAAAAAmAAAAZAAAABYAAABMAAAAAQAAAAAAAAABAAAAAAAAAAEAAAAAAAAAPAAAAAAAAAA8AAAAZAAAAGQAAAAAAAAAy8vLADwAAAAAAAAAPAAAAGQAAABkAAAAAAAAABcAAAAUAAAAAAAAAAAAAAD/fwAA/38AAAAAAAAJAAAABAAAAAAAAAAMAAAAEAAAAAAAAAAAAAAAAAAAAAAAAAAeAAAAaAAAAAAAAAAAAAAAAAAAAAAAAAAAAAAAECcAABAnAAAAAAAAAAAAAAAAAAAAAAAAAAAAAAAAAAAAAAAAAAAAAFAAAAAAAAAAwMD/AAAAAAAAAAAAAAAAAAAAAABkAAAAAAAAAH9/fwAKAAAAHwAAAFQAAABPgb0F////AQAAAAAAAAAAAAAAAAAAAAAAAAAAAAAAAAAAAAAAAAAAO2CMAH9/fwAAAAAAy8vLAMDA/wB/f38AAAAAAAAAAAAAAAAAAAAAAAAAAAAhAAAAGAAAABQAAAD1AgAAFBIAAKYVAADsJQAAEAAAACYAAAAIAAAA//////////8="/>
              </a:ext>
            </a:extLst>
          </p:cNvSpPr>
          <p:nvPr/>
        </p:nvSpPr>
        <p:spPr>
          <a:xfrm>
            <a:off x="271178" y="2166965"/>
            <a:ext cx="3395346" cy="3903218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>
              <a:srgbClr val="000000">
                <a:alpha val="40000"/>
              </a:srgbClr>
            </a:outerShdw>
          </a:effectLst>
        </p:spPr>
        <p:txBody>
          <a:bodyPr vert="horz" wrap="square" lIns="91440" tIns="45720" rIns="91440" bIns="45720" numCol="1" spcCol="215900" anchor="ctr"/>
          <a:lstStyle/>
          <a:p>
            <a:pPr>
              <a:lnSpc>
                <a:spcPct val="150000"/>
              </a:lnSpc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endParaRPr lang="pt-PT" sz="1200" dirty="0">
              <a:solidFill>
                <a:schemeClr val="tx1"/>
              </a:solidFill>
              <a:latin typeface="Arial Narrow" panose="020B0606020202030204" pitchFamily="34" charset="0"/>
              <a:cs typeface="Arial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>
                <a:latin typeface="Arial Narrow" panose="020B0606020202030204" pitchFamily="34" charset="0"/>
              </a:rPr>
              <a:t>Offre d'un apéritif à l'arrivée</a:t>
            </a:r>
          </a:p>
          <a:p>
            <a:pPr>
              <a:lnSpc>
                <a:spcPct val="150000"/>
              </a:lnSpc>
            </a:pPr>
            <a:r>
              <a:rPr lang="fr-FR" sz="1200" dirty="0" err="1">
                <a:latin typeface="Arial Narrow" panose="020B0606020202030204" pitchFamily="34" charset="0"/>
              </a:rPr>
              <a:t>WiFi</a:t>
            </a:r>
            <a:r>
              <a:rPr lang="fr-FR" sz="1200" dirty="0">
                <a:latin typeface="Arial Narrow" panose="020B0606020202030204" pitchFamily="34" charset="0"/>
              </a:rPr>
              <a:t> disponible à l'hôtel et sur place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latin typeface="Arial Narrow" panose="020B0606020202030204" pitchFamily="34" charset="0"/>
              </a:rPr>
              <a:t>Documentation de l'événement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latin typeface="Arial Narrow" panose="020B0606020202030204" pitchFamily="34" charset="0"/>
              </a:rPr>
              <a:t>Réception de bienvenue [1 pax]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latin typeface="Arial Narrow" panose="020B0606020202030204" pitchFamily="34" charset="0"/>
              </a:rPr>
              <a:t>Annales de l'événement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latin typeface="Arial Narrow" panose="020B0606020202030204" pitchFamily="34" charset="0"/>
              </a:rPr>
              <a:t>Accès à la conférence [1 pax]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latin typeface="Arial Narrow" panose="020B0606020202030204" pitchFamily="34" charset="0"/>
              </a:rPr>
              <a:t>Déjeuner </a:t>
            </a:r>
            <a:r>
              <a:rPr lang="fr-FR" sz="1200" dirty="0">
                <a:latin typeface="Arial Narrow" panose="020B0606020202030204" pitchFamily="34" charset="0"/>
              </a:rPr>
              <a:t>buffet [1 </a:t>
            </a:r>
            <a:r>
              <a:rPr lang="fr-FR" sz="1200" dirty="0">
                <a:latin typeface="Arial Narrow" panose="020B0606020202030204" pitchFamily="34" charset="0"/>
              </a:rPr>
              <a:t>pax par jour]</a:t>
            </a:r>
            <a:endParaRPr lang="fr-FR" sz="1200" dirty="0">
              <a:latin typeface="Arial Narrow" panose="020B060602020203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200" dirty="0">
                <a:latin typeface="Arial Narrow" panose="020B0606020202030204" pitchFamily="34" charset="0"/>
              </a:rPr>
              <a:t>2 pauses café par jour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latin typeface="Arial Narrow" panose="020B0606020202030204" pitchFamily="34" charset="0"/>
              </a:rPr>
              <a:t>Dîner de Gala [1 pax]</a:t>
            </a:r>
          </a:p>
          <a:p>
            <a:pPr>
              <a:lnSpc>
                <a:spcPct val="150000"/>
              </a:lnSpc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en-US" sz="12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2" charset="0"/>
              </a:rPr>
              <a:t>Transfers </a:t>
            </a:r>
          </a:p>
          <a:p>
            <a:pPr>
              <a:lnSpc>
                <a:spcPct val="150000"/>
              </a:lnSpc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pt-PT" sz="12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2" charset="0"/>
              </a:rPr>
              <a:t>Hébergement, </a:t>
            </a:r>
            <a:r>
              <a:rPr lang="pt-PT" sz="12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2" charset="0"/>
              </a:rPr>
              <a:t>4 nuits, dans un hotel </a:t>
            </a:r>
            <a:endParaRPr lang="pt-PT" sz="1200" dirty="0" smtClean="0">
              <a:solidFill>
                <a:schemeClr val="tx1"/>
              </a:solidFill>
              <a:latin typeface="Arial Narrow" panose="020B0606020202030204" pitchFamily="34" charset="0"/>
              <a:cs typeface="Arial" pitchFamily="2" charset="0"/>
            </a:endParaRPr>
          </a:p>
          <a:p>
            <a:pPr>
              <a:lnSpc>
                <a:spcPct val="150000"/>
              </a:lnSpc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pt-PT" sz="12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2" charset="0"/>
              </a:rPr>
              <a:t>Remise </a:t>
            </a:r>
            <a:r>
              <a:rPr lang="pt-PT" sz="12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2" charset="0"/>
              </a:rPr>
              <a:t>sur le transporteur officiel de l’événement</a:t>
            </a:r>
          </a:p>
          <a:p>
            <a:pPr>
              <a:lnSpc>
                <a:spcPct val="150000"/>
              </a:lnSpc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endParaRPr lang="en-US" sz="1200" dirty="0">
              <a:solidFill>
                <a:schemeClr val="tx1"/>
              </a:solidFill>
              <a:latin typeface="Arial Narrow" panose="020B0606020202030204" pitchFamily="34" charset="0"/>
              <a:cs typeface="Arial" pitchFamily="2" charset="0"/>
            </a:endParaRPr>
          </a:p>
          <a:p>
            <a:pPr>
              <a:lnSpc>
                <a:spcPct val="150000"/>
              </a:lnSpc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endParaRPr lang="en-US" sz="1200" b="1" dirty="0">
              <a:solidFill>
                <a:srgbClr val="FFC000"/>
              </a:solidFill>
              <a:latin typeface="Arial Narrow" panose="020B0606020202030204" pitchFamily="34" charset="0"/>
              <a:cs typeface="Arial" pitchFamily="2" charset="0"/>
            </a:endParaRPr>
          </a:p>
        </p:txBody>
      </p:sp>
      <p:sp>
        <p:nvSpPr>
          <p:cNvPr id="8" name="CaixaDeTexto 4"/>
          <p:cNvSpPr>
            <a:extLst>
              <a:ext uri="smNativeData">
                <pr:smNativeData xmlns="" xmlns:p14="http://schemas.microsoft.com/office/powerpoint/2010/main" xmlns:pr="smNativeData" val="SMDATA_13_6Ee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Di////7AwAAOgKAAAyDwAAECAAACYAAAAIAAAA//////////8="/>
              </a:ext>
            </a:extLst>
          </p:cNvSpPr>
          <p:nvPr/>
        </p:nvSpPr>
        <p:spPr>
          <a:xfrm>
            <a:off x="-15240" y="1773555"/>
            <a:ext cx="1791970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pt-PT"/>
            </a:pPr>
            <a:r>
              <a:rPr lang="en-US" b="1" i="1" dirty="0" smtClean="0">
                <a:solidFill>
                  <a:srgbClr val="31869B"/>
                </a:solidFill>
              </a:rPr>
              <a:t>PACKAGE </a:t>
            </a:r>
            <a:r>
              <a:rPr lang="en-US" b="1" i="1" dirty="0">
                <a:solidFill>
                  <a:srgbClr val="31869B"/>
                </a:solidFill>
              </a:rPr>
              <a:t>BASE:</a:t>
            </a:r>
          </a:p>
        </p:txBody>
      </p:sp>
      <p:sp>
        <p:nvSpPr>
          <p:cNvPr id="39" name="Rectângulo 28"/>
          <p:cNvSpPr>
            <a:extLst>
              <a:ext uri="smNativeData">
                <pr:smNativeData xmlns="" xmlns:p14="http://schemas.microsoft.com/office/powerpoint/2010/main" xmlns:pr="smNativeData" val="SMDATA_13_6Ee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DtgjAAoAAAAAQAAABQAAAAUAAAAFAAAAAEAAAAAAAAAZAAAAGQAAAAAAAAAZAAAAGQAAAAVAAAAYAAAAAAAAAAAAAAADwAAACADAAAAAAAAAAAAAAEAAACgMgAAVgcAAKr4//8BAAAAf39/AAEAAABkAAAAAAAAABQAAABAHwAAAAAAACYAAAAAAAAAwOD//wAAAAAmAAAAZAAAABYAAABMAAAAAQAAAAAAAAABAAAAAAAAAAEAAAAAAAAAPAAAAAAAAAA8AAAAZAAAAGQAAAAAAAAAy8vLADwAAAAAAAAAPAAAAGQAAABkAAAAAAAAABcAAAAUAAAAAAAAAAAAAAD/fwAA/38AAAAAAAAJAAAABAAAAAAAAAAMAAAAEAAAAAAAAAAAAAAAAAAAAAAAAAAeAAAAaAAAAAAAAAAAAAAAAAAAAAAAAAAAAAAAECcAABAnAAAAAAAAAAAAAAAAAAAAAAAAAAAAAAAAAAAAAAAAAAAAAFAAAAAAAAAAwMD/AAAAAAAAAAAAAAAAAAAAAABkAAAAAAAAAH9/fwAKAAAAHwAAAFQAAABPgb0F////AQAAAAAAAAAAAAAAAAAAAAAAAAAAAAAAAAAAAAAAAAAAO2CMAH9/fwAAAAAAy8vLAMDA/wB/f38AAAAAAAAAAAAAAAAAAAAAAAAAAAAhAAAAGAAAABQAAABcFQAA7AwAADoiAABODwAAEAAAACYAAAAIAAAA//////////8="/>
              </a:ext>
            </a:extLst>
          </p:cNvSpPr>
          <p:nvPr/>
        </p:nvSpPr>
        <p:spPr>
          <a:xfrm>
            <a:off x="3472180" y="1753271"/>
            <a:ext cx="2091690" cy="38735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>
              <a:srgbClr val="000000">
                <a:alpha val="40000"/>
              </a:srgbClr>
            </a:outerShdw>
          </a:effectLst>
        </p:spPr>
        <p:txBody>
          <a:bodyPr vert="horz" wrap="square" lIns="91440" tIns="45720" rIns="91440" bIns="45720" numCol="1" spcCol="215900" anchor="t"/>
          <a:lstStyle/>
          <a:p>
            <a:pPr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pt-PT" sz="1600" dirty="0">
                <a:solidFill>
                  <a:srgbClr val="92D050"/>
                </a:solidFill>
                <a:latin typeface="Georgia" pitchFamily="1" charset="0"/>
                <a:ea typeface="Calibri" pitchFamily="2" charset="0"/>
                <a:cs typeface="Calibri" pitchFamily="2" charset="0"/>
              </a:rPr>
              <a:t>●</a:t>
            </a:r>
            <a:r>
              <a:rPr lang="en-US" sz="1600" dirty="0">
                <a:latin typeface="Georgia" pitchFamily="1" charset="0"/>
                <a:ea typeface="Calibri" pitchFamily="2" charset="0"/>
                <a:cs typeface="Calibri" pitchFamily="2" charset="0"/>
              </a:rPr>
              <a:t> </a:t>
            </a:r>
            <a:r>
              <a:rPr lang="pt-PT" sz="1600" i="1" dirty="0" smtClean="0">
                <a:solidFill>
                  <a:srgbClr val="C00000"/>
                </a:solidFill>
                <a:latin typeface="Arial" pitchFamily="2" charset="0"/>
                <a:cs typeface="Arial" pitchFamily="2" charset="0"/>
              </a:rPr>
              <a:t>Informations </a:t>
            </a:r>
            <a:r>
              <a:rPr lang="pt-PT" sz="1600" i="1" dirty="0">
                <a:solidFill>
                  <a:srgbClr val="C00000"/>
                </a:solidFill>
                <a:latin typeface="Arial" pitchFamily="2" charset="0"/>
                <a:cs typeface="Arial" pitchFamily="2" charset="0"/>
              </a:rPr>
              <a:t>utiles </a:t>
            </a:r>
            <a:endParaRPr lang="en-US" sz="2000" i="1" dirty="0">
              <a:solidFill>
                <a:srgbClr val="C00000"/>
              </a:solidFill>
              <a:latin typeface="Arial" pitchFamily="2" charset="0"/>
              <a:ea typeface="Calibri" pitchFamily="2" charset="0"/>
              <a:cs typeface="Arial" pitchFamily="2" charset="0"/>
            </a:endParaRPr>
          </a:p>
        </p:txBody>
      </p:sp>
      <p:sp>
        <p:nvSpPr>
          <p:cNvPr id="40" name="Retângulo 9"/>
          <p:cNvSpPr>
            <a:extLst>
              <a:ext uri="smNativeData">
                <pr:smNativeData xmlns="" xmlns:p14="http://schemas.microsoft.com/office/powerpoint/2010/main" xmlns:pr="smNativeData" val="SMDATA_13_6EexXR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u7OEDzMzMAMDA/wB/f38AAAAAAAAAAAAAAAAAAAAAAAAAAAAhAAAAGAAAABQAAABiAAAAMycAAKoQAABbLAAAACAAACYAAAAIAAAA//////////8="/>
              </a:ext>
            </a:extLst>
          </p:cNvSpPr>
          <p:nvPr/>
        </p:nvSpPr>
        <p:spPr>
          <a:xfrm>
            <a:off x="78105" y="6336523"/>
            <a:ext cx="2646680" cy="113664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pt-PT"/>
            </a:pPr>
            <a:r>
              <a:rPr lang="en-GB" sz="1600" b="1" i="1" dirty="0" err="1" smtClean="0">
                <a:solidFill>
                  <a:srgbClr val="C00000"/>
                </a:solidFill>
                <a:latin typeface="Arial Narrow" pitchFamily="2" charset="0"/>
              </a:rPr>
              <a:t>Exclus</a:t>
            </a:r>
            <a:r>
              <a:rPr lang="en-GB" sz="1600" b="1" i="1" dirty="0" smtClean="0">
                <a:solidFill>
                  <a:srgbClr val="C00000"/>
                </a:solidFill>
                <a:latin typeface="Arial Narrow" pitchFamily="2" charset="0"/>
              </a:rPr>
              <a:t> </a:t>
            </a:r>
            <a:r>
              <a:rPr lang="pt-PT" sz="1600" b="1" i="1" dirty="0" smtClean="0">
                <a:solidFill>
                  <a:srgbClr val="C0000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:</a:t>
            </a:r>
            <a:endParaRPr lang="en-GB" sz="1600" b="1" i="1" dirty="0">
              <a:solidFill>
                <a:srgbClr val="C00000"/>
              </a:solidFill>
              <a:latin typeface="Arial Narrow" pitchFamily="2" charset="0"/>
              <a:ea typeface="Calibri" pitchFamily="2" charset="0"/>
              <a:cs typeface="Calibri" pitchFamily="2" charset="0"/>
            </a:endParaRPr>
          </a:p>
          <a:p>
            <a:pPr>
              <a:defRPr lang="pt-PT"/>
            </a:pPr>
            <a:r>
              <a:rPr lang="pt-PT" sz="1200" b="1" dirty="0">
                <a:solidFill>
                  <a:srgbClr val="92D050"/>
                </a:solidFill>
                <a:latin typeface="Arial Narrow" panose="020B0606020202030204" pitchFamily="34" charset="0"/>
              </a:rPr>
              <a:t>» </a:t>
            </a:r>
            <a:r>
              <a:rPr lang="fr-FR" sz="1200" dirty="0">
                <a:latin typeface="Arial Narrow" panose="020B0606020202030204" pitchFamily="34" charset="0"/>
              </a:rPr>
              <a:t>Frais de réservation: </a:t>
            </a:r>
            <a:r>
              <a:rPr lang="fr-FR" sz="1200" dirty="0" smtClean="0">
                <a:latin typeface="Arial Narrow" panose="020B0606020202030204" pitchFamily="34" charset="0"/>
              </a:rPr>
              <a:t>125</a:t>
            </a:r>
            <a:r>
              <a:rPr lang="fr-FR" sz="1200" dirty="0" smtClean="0">
                <a:latin typeface="Arial Narrow" panose="020B0606020202030204" pitchFamily="34" charset="0"/>
              </a:rPr>
              <a:t>,00 </a:t>
            </a:r>
            <a:r>
              <a:rPr lang="fr-FR" sz="1200" dirty="0">
                <a:latin typeface="Arial Narrow" panose="020B0606020202030204" pitchFamily="34" charset="0"/>
              </a:rPr>
              <a:t>€ par </a:t>
            </a:r>
            <a:r>
              <a:rPr lang="fr-FR" sz="1200" dirty="0" smtClean="0">
                <a:latin typeface="Arial Narrow" panose="020B0606020202030204" pitchFamily="34" charset="0"/>
              </a:rPr>
              <a:t>pax</a:t>
            </a:r>
            <a:r>
              <a:rPr sz="1200" dirty="0">
                <a:latin typeface="Arial Narrow" panose="020B0606020202030204" pitchFamily="34" charset="0"/>
              </a:rPr>
              <a:t/>
            </a:r>
            <a:br>
              <a:rPr sz="1200" dirty="0">
                <a:latin typeface="Arial Narrow" panose="020B0606020202030204" pitchFamily="34" charset="0"/>
              </a:rPr>
            </a:br>
            <a:r>
              <a:rPr lang="pt-PT" sz="1200" b="1" dirty="0">
                <a:solidFill>
                  <a:srgbClr val="92D050"/>
                </a:solidFill>
                <a:latin typeface="Arial Narrow" panose="020B0606020202030204" pitchFamily="34" charset="0"/>
              </a:rPr>
              <a:t>»</a:t>
            </a:r>
            <a:r>
              <a:rPr lang="en-US" sz="1200" dirty="0">
                <a:latin typeface="Arial Narrow" panose="020B0606020202030204" pitchFamily="34" charset="0"/>
              </a:rPr>
              <a:t> </a:t>
            </a:r>
            <a:r>
              <a:rPr lang="fr-FR" sz="1200" dirty="0">
                <a:latin typeface="Arial Narrow" panose="020B0606020202030204" pitchFamily="34" charset="0"/>
              </a:rPr>
              <a:t>Coût du visa: </a:t>
            </a:r>
            <a:r>
              <a:rPr lang="fr-FR" sz="1200" dirty="0" smtClean="0">
                <a:latin typeface="Arial Narrow" panose="020B0606020202030204" pitchFamily="34" charset="0"/>
              </a:rPr>
              <a:t>31,00 </a:t>
            </a:r>
            <a:r>
              <a:rPr lang="fr-FR" sz="1200" dirty="0">
                <a:latin typeface="Arial Narrow" panose="020B0606020202030204" pitchFamily="34" charset="0"/>
              </a:rPr>
              <a:t>€ par </a:t>
            </a:r>
            <a:r>
              <a:rPr lang="fr-FR" sz="1200" dirty="0" smtClean="0">
                <a:latin typeface="Arial Narrow" panose="020B0606020202030204" pitchFamily="34" charset="0"/>
              </a:rPr>
              <a:t>pax</a:t>
            </a:r>
            <a:r>
              <a:rPr sz="1200" dirty="0">
                <a:latin typeface="Arial Narrow" panose="020B0606020202030204" pitchFamily="34" charset="0"/>
              </a:rPr>
              <a:t/>
            </a:r>
            <a:br>
              <a:rPr sz="1200" dirty="0">
                <a:latin typeface="Arial Narrow" panose="020B0606020202030204" pitchFamily="34" charset="0"/>
              </a:rPr>
            </a:br>
            <a:r>
              <a:rPr lang="pt-PT" sz="1200" b="1" dirty="0" smtClean="0">
                <a:solidFill>
                  <a:srgbClr val="92D050"/>
                </a:solidFill>
                <a:latin typeface="Arial Narrow" panose="020B0606020202030204" pitchFamily="34" charset="0"/>
              </a:rPr>
              <a:t>» </a:t>
            </a:r>
            <a:r>
              <a:rPr lang="pt-PT" sz="1200" dirty="0" err="1">
                <a:latin typeface="Arial Narrow" panose="020B0606020202030204" pitchFamily="34" charset="0"/>
              </a:rPr>
              <a:t>Voyage</a:t>
            </a:r>
            <a:r>
              <a:rPr lang="pt-PT" sz="1200" dirty="0">
                <a:latin typeface="Arial Narrow" panose="020B0606020202030204" pitchFamily="34" charset="0"/>
              </a:rPr>
              <a:t> </a:t>
            </a:r>
            <a:r>
              <a:rPr lang="pt-PT" sz="1200" dirty="0" err="1">
                <a:latin typeface="Arial Narrow" panose="020B0606020202030204" pitchFamily="34" charset="0"/>
              </a:rPr>
              <a:t>en</a:t>
            </a:r>
            <a:r>
              <a:rPr lang="pt-PT" sz="1200" dirty="0">
                <a:latin typeface="Arial Narrow" panose="020B0606020202030204" pitchFamily="34" charset="0"/>
              </a:rPr>
              <a:t> </a:t>
            </a:r>
            <a:r>
              <a:rPr lang="pt-PT" sz="1200" dirty="0" err="1" smtClean="0">
                <a:latin typeface="Arial Narrow" panose="020B0606020202030204" pitchFamily="34" charset="0"/>
              </a:rPr>
              <a:t>avion</a:t>
            </a:r>
            <a:endParaRPr lang="pt-PT" sz="1200" dirty="0" smtClean="0">
              <a:latin typeface="Arial Narrow" panose="020B0606020202030204" pitchFamily="34" charset="0"/>
            </a:endParaRPr>
          </a:p>
          <a:p>
            <a:pPr>
              <a:defRPr lang="pt-PT"/>
            </a:pPr>
            <a:r>
              <a:rPr lang="pt-PT" sz="1200" b="1" dirty="0" smtClean="0">
                <a:solidFill>
                  <a:srgbClr val="92D050"/>
                </a:solidFill>
                <a:latin typeface="Arial Narrow" panose="020B0606020202030204" pitchFamily="34" charset="0"/>
              </a:rPr>
              <a:t>» </a:t>
            </a:r>
            <a:r>
              <a:rPr lang="pt-PT" sz="1200" dirty="0" err="1">
                <a:latin typeface="Arial Narrow" panose="020B0606020202030204" pitchFamily="34" charset="0"/>
              </a:rPr>
              <a:t>Hébergement</a:t>
            </a:r>
            <a:r>
              <a:rPr lang="pt-PT" sz="1200" dirty="0">
                <a:latin typeface="Arial Narrow" panose="020B0606020202030204" pitchFamily="34" charset="0"/>
              </a:rPr>
              <a:t> </a:t>
            </a:r>
            <a:r>
              <a:rPr lang="pt-PT" sz="1200" dirty="0" err="1">
                <a:latin typeface="Arial Narrow" panose="020B0606020202030204" pitchFamily="34" charset="0"/>
              </a:rPr>
              <a:t>nuits</a:t>
            </a:r>
            <a:r>
              <a:rPr lang="pt-PT" sz="1200" dirty="0">
                <a:latin typeface="Arial Narrow" panose="020B0606020202030204" pitchFamily="34" charset="0"/>
              </a:rPr>
              <a:t> </a:t>
            </a:r>
            <a:r>
              <a:rPr lang="pt-PT" sz="1200" dirty="0" err="1">
                <a:latin typeface="Arial Narrow" panose="020B0606020202030204" pitchFamily="34" charset="0"/>
              </a:rPr>
              <a:t>supplémentaires</a:t>
            </a:r>
            <a:endParaRPr lang="en-GB" sz="1200" dirty="0">
              <a:latin typeface="Arial Narrow" panose="020B0606020202030204" pitchFamily="34" charset="0"/>
              <a:cs typeface="Arial" pitchFamily="2" charset="0"/>
            </a:endParaRPr>
          </a:p>
        </p:txBody>
      </p:sp>
      <p:sp>
        <p:nvSpPr>
          <p:cNvPr id="45" name="CaixaDeTexto 73"/>
          <p:cNvSpPr>
            <a:extLst>
              <a:ext uri="smNativeData">
                <pr:smNativeData xmlns="" xmlns:p14="http://schemas.microsoft.com/office/powerpoint/2010/main" xmlns:pr="smNativeData" val="SMDATA_13_6Ee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AMAAAAjjYAAOQMAABDOAAAECAAACYAAAAIAAAA//////////8="/>
              </a:ext>
            </a:extLst>
          </p:cNvSpPr>
          <p:nvPr/>
        </p:nvSpPr>
        <p:spPr>
          <a:xfrm>
            <a:off x="7620" y="8868410"/>
            <a:ext cx="2087880" cy="2774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pt-PT"/>
            </a:pPr>
            <a:r>
              <a:rPr lang="en-US" sz="1200" i="1" dirty="0" smtClean="0">
                <a:solidFill>
                  <a:srgbClr val="D8D8D8"/>
                </a:solidFill>
              </a:rPr>
              <a:t>www.basaltconference.com</a:t>
            </a:r>
            <a:endParaRPr lang="en-US" sz="1200" i="1" dirty="0">
              <a:solidFill>
                <a:srgbClr val="D8D8D8"/>
              </a:solidFill>
            </a:endParaRPr>
          </a:p>
        </p:txBody>
      </p:sp>
      <p:sp>
        <p:nvSpPr>
          <p:cNvPr id="55" name="CaixaDeTexto 93"/>
          <p:cNvSpPr>
            <a:extLst>
              <a:ext uri="smNativeData">
                <pr:smNativeData xmlns="" xmlns:p14="http://schemas.microsoft.com/office/powerpoint/2010/main" xmlns:pr="smNativeData" val="SMDATA_13_6Ee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AlAwAAsg4AANIHAADHEAAAECAAACYAAAAIAAAA//////////8="/>
              </a:ext>
            </a:extLst>
          </p:cNvSpPr>
          <p:nvPr/>
        </p:nvSpPr>
        <p:spPr>
          <a:xfrm>
            <a:off x="378657" y="2061845"/>
            <a:ext cx="1212215" cy="3384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pt-PT"/>
            </a:pPr>
            <a:r>
              <a:rPr lang="pt-PT" sz="1600" b="1" i="1" dirty="0" err="1">
                <a:solidFill>
                  <a:srgbClr val="C00000"/>
                </a:solidFill>
                <a:latin typeface="Arial Narrow" pitchFamily="2" charset="0"/>
                <a:cs typeface="Arial" pitchFamily="2" charset="0"/>
              </a:rPr>
              <a:t>Comprend</a:t>
            </a:r>
            <a:r>
              <a:rPr lang="pt-PT" sz="1600" b="1" i="1" dirty="0">
                <a:solidFill>
                  <a:srgbClr val="C00000"/>
                </a:solidFill>
                <a:latin typeface="Arial Narrow" pitchFamily="2" charset="0"/>
                <a:cs typeface="Arial" pitchFamily="2" charset="0"/>
              </a:rPr>
              <a:t> </a:t>
            </a:r>
            <a:r>
              <a:rPr lang="pt-PT" sz="1600" b="1" dirty="0" smtClean="0">
                <a:solidFill>
                  <a:srgbClr val="C00000"/>
                </a:solidFill>
                <a:latin typeface="Arial Narrow" pitchFamily="2" charset="0"/>
                <a:ea typeface="Calibri" pitchFamily="2" charset="0"/>
                <a:cs typeface="Arial" pitchFamily="2" charset="0"/>
              </a:rPr>
              <a:t>: </a:t>
            </a:r>
            <a:endParaRPr lang="en-US" sz="1600" b="1" i="1" dirty="0">
              <a:solidFill>
                <a:srgbClr val="31869B"/>
              </a:solidFill>
            </a:endParaRPr>
          </a:p>
        </p:txBody>
      </p:sp>
      <p:sp>
        <p:nvSpPr>
          <p:cNvPr id="59" name="Retângulo3"/>
          <p:cNvSpPr>
            <a:extLst>
              <a:ext uri="smNativeData">
                <pr:smNativeData xmlns="" xmlns:p14="http://schemas.microsoft.com/office/powerpoint/2010/main" xmlns:pr="smNativeData" val="SMDATA_13_6Ee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CAFQAAhw4AAHspAACXNAAAACAAACYAAAAIAAAA//////////8="/>
              </a:ext>
            </a:extLst>
          </p:cNvSpPr>
          <p:nvPr/>
        </p:nvSpPr>
        <p:spPr>
          <a:xfrm>
            <a:off x="3495040" y="2157766"/>
            <a:ext cx="3248025" cy="67538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just">
              <a:lnSpc>
                <a:spcPts val="1300"/>
              </a:lnSpc>
            </a:pPr>
            <a:r>
              <a:rPr lang="pt-PT" sz="12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1. </a:t>
            </a:r>
            <a:r>
              <a:rPr lang="fr-FR" sz="1200" dirty="0">
                <a:latin typeface="Arial Narrow" panose="020B0606020202030204" pitchFamily="34" charset="0"/>
              </a:rPr>
              <a:t>Les citoyens de certains pays sont exemptés de visa pour entrer et séjourner au Cabo-Verde pendant une certaine période. Cependant, aux termes de la loi, il est obligatoire de se pré inscrire au moins 5 jours avant la date de début du voyage, sur la plateforme www.ease.gov.cv. Une taxe d'aéroport est due et doit être payée directement aux autorités compétentes, à l'aéroport d'arrivée : environ 31,00 €.</a:t>
            </a:r>
          </a:p>
          <a:p>
            <a:pPr algn="just">
              <a:lnSpc>
                <a:spcPts val="1200"/>
              </a:lnSpc>
              <a:defRPr lang="pt-PT"/>
            </a:pPr>
            <a:endParaRPr lang="pt-PT" sz="1200" dirty="0">
              <a:latin typeface="Arial Narrow" panose="020B0606020202030204" pitchFamily="34" charset="0"/>
            </a:endParaRPr>
          </a:p>
          <a:p>
            <a:pPr algn="just">
              <a:lnSpc>
                <a:spcPts val="1200"/>
              </a:lnSpc>
              <a:defRPr lang="pt-PT"/>
            </a:pPr>
            <a:r>
              <a:rPr lang="pt-PT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2. </a:t>
            </a:r>
            <a:r>
              <a:rPr lang="fr-FR" sz="1200" dirty="0">
                <a:latin typeface="Arial Narrow" panose="020B0606020202030204" pitchFamily="34" charset="0"/>
              </a:rPr>
              <a:t>Les frais de réservation ne sont pas remboursables et peuvent être déduits des frais de participation</a:t>
            </a:r>
            <a:r>
              <a:rPr lang="fr-FR" sz="1200" dirty="0" smtClean="0">
                <a:latin typeface="Arial Narrow" panose="020B0606020202030204" pitchFamily="34" charset="0"/>
              </a:rPr>
              <a:t>.</a:t>
            </a:r>
          </a:p>
          <a:p>
            <a:pPr algn="just">
              <a:lnSpc>
                <a:spcPts val="1200"/>
              </a:lnSpc>
              <a:defRPr lang="pt-PT"/>
            </a:pPr>
            <a:endParaRPr lang="pt-PT" sz="1200" dirty="0">
              <a:latin typeface="Arial Narrow" panose="020B0606020202030204" pitchFamily="34" charset="0"/>
            </a:endParaRPr>
          </a:p>
          <a:p>
            <a:pPr algn="just">
              <a:lnSpc>
                <a:spcPts val="1200"/>
              </a:lnSpc>
              <a:defRPr lang="pt-PT"/>
            </a:pPr>
            <a:r>
              <a:rPr lang="pt-PT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3.</a:t>
            </a:r>
            <a:r>
              <a:rPr lang="pt-PT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fr-FR" sz="1200" dirty="0">
                <a:latin typeface="Arial Narrow" panose="020B0606020202030204" pitchFamily="34" charset="0"/>
              </a:rPr>
              <a:t>Un participant correctement inscrit (paiement effectué), s'il n'est pas en mesure de participer à l'événement, peut transférer son inscription à un tiers. À cette fin, le remplaçant doit être entièrement identifié</a:t>
            </a:r>
            <a:r>
              <a:rPr lang="fr-FR" sz="1200" dirty="0" smtClean="0">
                <a:latin typeface="Arial Narrow" panose="020B0606020202030204" pitchFamily="34" charset="0"/>
              </a:rPr>
              <a:t>.</a:t>
            </a:r>
          </a:p>
          <a:p>
            <a:pPr algn="just">
              <a:lnSpc>
                <a:spcPts val="1200"/>
              </a:lnSpc>
              <a:defRPr lang="pt-PT"/>
            </a:pPr>
            <a:endParaRPr lang="pt-PT" sz="1200" b="1" dirty="0">
              <a:solidFill>
                <a:srgbClr val="92D050"/>
              </a:solidFill>
              <a:latin typeface="Arial Narrow" panose="020B0606020202030204" pitchFamily="34" charset="0"/>
            </a:endParaRPr>
          </a:p>
          <a:p>
            <a:pPr algn="just">
              <a:lnSpc>
                <a:spcPts val="1200"/>
              </a:lnSpc>
              <a:defRPr lang="pt-PT"/>
            </a:pPr>
            <a:r>
              <a:rPr lang="pt-PT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4. </a:t>
            </a:r>
            <a:r>
              <a:rPr lang="fr-FR" sz="1200" dirty="0">
                <a:latin typeface="Arial Narrow" panose="020B0606020202030204" pitchFamily="34" charset="0"/>
              </a:rPr>
              <a:t>L'Organisation a négocié avec ses partenaires pour offrir aux participants à l'événement les meilleurs tarifs pour les hôtels, les vols et les restaurants au Cap-Vert</a:t>
            </a:r>
            <a:r>
              <a:rPr lang="fr-FR" sz="1200" dirty="0" smtClean="0">
                <a:latin typeface="Arial Narrow" panose="020B0606020202030204" pitchFamily="34" charset="0"/>
              </a:rPr>
              <a:t>.</a:t>
            </a:r>
          </a:p>
          <a:p>
            <a:pPr algn="just">
              <a:lnSpc>
                <a:spcPts val="1200"/>
              </a:lnSpc>
              <a:defRPr lang="pt-PT"/>
            </a:pPr>
            <a:endParaRPr lang="pt-PT" sz="1200" i="1" dirty="0">
              <a:latin typeface="Arial Narrow" panose="020B0606020202030204" pitchFamily="34" charset="0"/>
            </a:endParaRPr>
          </a:p>
          <a:p>
            <a:pPr algn="just">
              <a:lnSpc>
                <a:spcPts val="1200"/>
              </a:lnSpc>
              <a:defRPr lang="pt-PT"/>
            </a:pPr>
            <a:r>
              <a:rPr lang="pt-PT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5. </a:t>
            </a:r>
            <a:r>
              <a:rPr lang="fr-FR" sz="1200" dirty="0">
                <a:latin typeface="Arial Narrow" panose="020B0606020202030204" pitchFamily="34" charset="0"/>
              </a:rPr>
              <a:t>Le prix du forfait présenté correspond à la participation de 1 Pax. Pour les groupes (minimum 10 personnes), les délégations officielles ou les entités gouvernementales, l'Organisation doit être contactée pour un traitement spécifique</a:t>
            </a:r>
            <a:r>
              <a:rPr lang="fr-FR" sz="1200" dirty="0" smtClean="0">
                <a:latin typeface="Arial Narrow" panose="020B0606020202030204" pitchFamily="34" charset="0"/>
              </a:rPr>
              <a:t>.</a:t>
            </a:r>
          </a:p>
          <a:p>
            <a:pPr algn="just">
              <a:lnSpc>
                <a:spcPts val="1200"/>
              </a:lnSpc>
              <a:defRPr lang="pt-PT"/>
            </a:pPr>
            <a:endParaRPr lang="pt-PT" sz="1200" i="1" dirty="0">
              <a:latin typeface="Arial Narrow" panose="020B0606020202030204" pitchFamily="34" charset="0"/>
            </a:endParaRPr>
          </a:p>
          <a:p>
            <a:pPr algn="just">
              <a:lnSpc>
                <a:spcPts val="1200"/>
              </a:lnSpc>
              <a:defRPr lang="pt-PT"/>
            </a:pPr>
            <a:r>
              <a:rPr lang="pt-PT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6. </a:t>
            </a:r>
            <a:r>
              <a:rPr lang="fr-FR" sz="1200" dirty="0">
                <a:latin typeface="Arial Narrow" panose="020B0606020202030204" pitchFamily="34" charset="0"/>
              </a:rPr>
              <a:t>L'hébergement considéré dans ce forfait est sur la liste des hôtels incluse dans les informations générales sur </a:t>
            </a:r>
            <a:r>
              <a:rPr lang="fr-FR" sz="1200" dirty="0" smtClean="0">
                <a:latin typeface="Arial Narrow" panose="020B0606020202030204" pitchFamily="34" charset="0"/>
              </a:rPr>
              <a:t>l'événement (http</a:t>
            </a:r>
            <a:r>
              <a:rPr lang="fr-FR" sz="1200" dirty="0">
                <a:latin typeface="Arial Narrow" panose="020B0606020202030204" pitchFamily="34" charset="0"/>
              </a:rPr>
              <a:t>://www.basaltconference.com</a:t>
            </a:r>
            <a:r>
              <a:rPr lang="fr-FR" sz="1200" dirty="0" smtClean="0">
                <a:latin typeface="Arial Narrow" panose="020B0606020202030204" pitchFamily="34" charset="0"/>
              </a:rPr>
              <a:t>/).</a:t>
            </a:r>
          </a:p>
          <a:p>
            <a:pPr algn="just">
              <a:lnSpc>
                <a:spcPts val="1200"/>
              </a:lnSpc>
              <a:defRPr lang="pt-PT"/>
            </a:pPr>
            <a:endParaRPr lang="pt-PT" sz="1200" dirty="0">
              <a:latin typeface="Arial Narrow" panose="020B0606020202030204" pitchFamily="34" charset="0"/>
            </a:endParaRPr>
          </a:p>
          <a:p>
            <a:pPr algn="just">
              <a:lnSpc>
                <a:spcPts val="1200"/>
              </a:lnSpc>
              <a:defRPr lang="pt-PT"/>
            </a:pPr>
            <a:r>
              <a:rPr lang="pt-PT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7. </a:t>
            </a:r>
            <a:r>
              <a:rPr lang="fr-FR" sz="1200" dirty="0">
                <a:latin typeface="Arial Narrow" panose="020B0606020202030204" pitchFamily="34" charset="0"/>
              </a:rPr>
              <a:t>Le programme détaillé est disponible sur www.basaltconference.com</a:t>
            </a:r>
            <a:r>
              <a:rPr lang="fr-FR" sz="1200" dirty="0" smtClean="0">
                <a:latin typeface="Arial Narrow" panose="020B0606020202030204" pitchFamily="34" charset="0"/>
              </a:rPr>
              <a:t>.</a:t>
            </a:r>
          </a:p>
          <a:p>
            <a:pPr algn="just">
              <a:lnSpc>
                <a:spcPts val="1200"/>
              </a:lnSpc>
              <a:defRPr lang="pt-PT"/>
            </a:pPr>
            <a:endParaRPr lang="pt-PT" sz="1200" dirty="0">
              <a:latin typeface="Arial Narrow" panose="020B0606020202030204" pitchFamily="34" charset="0"/>
            </a:endParaRPr>
          </a:p>
          <a:p>
            <a:pPr algn="just">
              <a:lnSpc>
                <a:spcPts val="1200"/>
              </a:lnSpc>
              <a:defRPr lang="pt-PT"/>
            </a:pPr>
            <a:r>
              <a:rPr lang="pt-PT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8. </a:t>
            </a:r>
            <a:r>
              <a:rPr lang="fr-FR" sz="1200" dirty="0">
                <a:latin typeface="Arial Narrow" panose="020B0606020202030204" pitchFamily="34" charset="0"/>
              </a:rPr>
              <a:t>Ce package est destiné aux participants internationaux</a:t>
            </a:r>
            <a:r>
              <a:rPr lang="fr-FR" sz="1200" dirty="0" smtClean="0">
                <a:latin typeface="Arial Narrow" panose="020B0606020202030204" pitchFamily="34" charset="0"/>
              </a:rPr>
              <a:t>.</a:t>
            </a:r>
          </a:p>
          <a:p>
            <a:pPr algn="just">
              <a:lnSpc>
                <a:spcPts val="1200"/>
              </a:lnSpc>
              <a:defRPr lang="pt-PT"/>
            </a:pPr>
            <a:endParaRPr lang="pt-PT" sz="1200" dirty="0">
              <a:latin typeface="Arial Narrow" panose="020B0606020202030204" pitchFamily="34" charset="0"/>
            </a:endParaRPr>
          </a:p>
          <a:p>
            <a:pPr algn="just">
              <a:lnSpc>
                <a:spcPts val="1200"/>
              </a:lnSpc>
              <a:defRPr lang="pt-PT"/>
            </a:pPr>
            <a:r>
              <a:rPr lang="pt-PT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9. </a:t>
            </a:r>
            <a:r>
              <a:rPr lang="fr-FR" sz="1200" dirty="0">
                <a:latin typeface="Arial Narrow" panose="020B0606020202030204" pitchFamily="34" charset="0"/>
              </a:rPr>
              <a:t>Toute modification demandée sera reflétée dans le prix du forfait</a:t>
            </a:r>
            <a:r>
              <a:rPr lang="fr-FR" sz="1200" dirty="0" smtClean="0">
                <a:latin typeface="Arial Narrow" panose="020B0606020202030204" pitchFamily="34" charset="0"/>
              </a:rPr>
              <a:t>.</a:t>
            </a:r>
          </a:p>
          <a:p>
            <a:pPr algn="just">
              <a:lnSpc>
                <a:spcPts val="1200"/>
              </a:lnSpc>
              <a:defRPr lang="pt-PT"/>
            </a:pPr>
            <a:endParaRPr lang="pt-PT" sz="1200" dirty="0">
              <a:latin typeface="Arial Narrow" panose="020B0606020202030204" pitchFamily="34" charset="0"/>
            </a:endParaRPr>
          </a:p>
          <a:p>
            <a:pPr algn="just">
              <a:lnSpc>
                <a:spcPts val="1200"/>
              </a:lnSpc>
              <a:defRPr lang="pt-PT"/>
            </a:pPr>
            <a:r>
              <a:rPr lang="pt-PT" sz="1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10</a:t>
            </a:r>
            <a:r>
              <a:rPr lang="pt-PT" sz="12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. </a:t>
            </a:r>
            <a:r>
              <a:rPr lang="fr-FR" sz="1200" dirty="0">
                <a:latin typeface="Arial Narrow" panose="020B0606020202030204" pitchFamily="34" charset="0"/>
              </a:rPr>
              <a:t>Dans les cas où le transporteur aérien officiel ne dessert pas l'itinéraire prévu, l'Organisation peut aider à organiser le voyage </a:t>
            </a:r>
            <a:r>
              <a:rPr lang="fr-FR" sz="1200" dirty="0" smtClean="0">
                <a:latin typeface="Arial Narrow" panose="020B0606020202030204" pitchFamily="34" charset="0"/>
              </a:rPr>
              <a:t>avec une autre ligne.</a:t>
            </a:r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60" name="CaixaDeTexto 78"/>
          <p:cNvSpPr>
            <a:extLst>
              <a:ext uri="smNativeData">
                <pr:smNativeData xmlns="" xmlns:p14="http://schemas.microsoft.com/office/powerpoint/2010/main" xmlns:pr="smNativeData" val="SMDATA_13_6Ee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QAAAAAAAAABAAAAAAAAAAEAAAAAAAAAPAAAAAAAAAA8AAAAZAAAAGQAAAAAAAAAy8vLADwAAAAAAAAAPAAAAGQAAABkAAAAAAAAABcAAAAUAAAAAAAAAAAAAAD/fwAA/38AAAAAAAAJAAAABAAAAAAAAAAMAAAAEAAAAAAAAAAAAAAAAAAAAAAAAAAeAAAAaAAAAAAAAAAAAAAAAAAAAAAAAAAAAAAAECcAABAnAAAAAAAAAAAAAAAAAAAAAAAAAAAAAAAAAAAAAAAAAAAAAFAAAAAAAAAAwMD/AAAAAAAAAAAAAAAAAAAAAABkAAAAAAAAAH9/fwAKAAAAHwAAAFQAAABPgb0F////AQAAAAAAAAAAAAAAAAAAAAAAAAAAAAAAAAAAAAAAAAAAAAAAAH9/fwAAAAAAy8vLAMDA/wB/f38AAAAAAAAAAAAAAAAAAAAAAAAAAAAhAAAAGAAAABQAAAB7AAAASwQAAOEgAAD2CwAAECAAACYAAAAIAAAA//////////8="/>
              </a:ext>
            </a:extLst>
          </p:cNvSpPr>
          <p:nvPr/>
        </p:nvSpPr>
        <p:spPr>
          <a:xfrm>
            <a:off x="27940" y="728209"/>
            <a:ext cx="5266690" cy="1045346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>
              <a:srgbClr val="000000">
                <a:alpha val="40000"/>
              </a:srgbClr>
            </a:outerShdw>
          </a:effectLst>
        </p:spPr>
        <p:txBody>
          <a:bodyPr vert="horz" wrap="square" lIns="91440" tIns="45720" rIns="91440" bIns="45720" numCol="1" spcCol="215900" anchor="t"/>
          <a:lstStyle/>
          <a:p>
            <a:pPr algn="just">
              <a:defRPr lang="pt-PT"/>
            </a:pPr>
            <a:r>
              <a:rPr lang="pt-PT" sz="1400" i="1" dirty="0" smtClean="0">
                <a:solidFill>
                  <a:srgbClr val="C00000"/>
                </a:solidFill>
                <a:latin typeface="Euphemia" charset="0"/>
                <a:ea typeface="Calibri" pitchFamily="2" charset="0"/>
                <a:cs typeface="Calibri" pitchFamily="2" charset="0"/>
              </a:rPr>
              <a:t>PACKAGE </a:t>
            </a:r>
            <a:r>
              <a:rPr lang="pt-PT" sz="1400" i="1" dirty="0">
                <a:solidFill>
                  <a:srgbClr val="C00000"/>
                </a:solidFill>
                <a:latin typeface="Euphemia" charset="0"/>
              </a:rPr>
              <a:t> </a:t>
            </a:r>
            <a:r>
              <a:rPr lang="pt-PT" sz="1400" i="1" dirty="0" smtClean="0">
                <a:solidFill>
                  <a:srgbClr val="C00000"/>
                </a:solidFill>
                <a:latin typeface="Euphemia" charset="0"/>
              </a:rPr>
              <a:t>2 </a:t>
            </a:r>
            <a:r>
              <a:rPr lang="pt-PT" sz="1400" i="1" dirty="0" smtClean="0">
                <a:solidFill>
                  <a:srgbClr val="FF0000"/>
                </a:solidFill>
                <a:latin typeface="Euphemia" charset="0"/>
                <a:ea typeface="Calibri" pitchFamily="2" charset="0"/>
                <a:cs typeface="Calibri" pitchFamily="2" charset="0"/>
              </a:rPr>
              <a:t>– </a:t>
            </a:r>
            <a:r>
              <a:rPr lang="pt-PT" sz="1400" i="1" dirty="0" smtClean="0">
                <a:latin typeface="Euphemia" charset="0"/>
                <a:ea typeface="Calibri" pitchFamily="2" charset="0"/>
                <a:cs typeface="Calibri" pitchFamily="2" charset="0"/>
              </a:rPr>
              <a:t>Conference Internationale</a:t>
            </a:r>
            <a:endParaRPr lang="pt-PT" sz="1200" dirty="0">
              <a:latin typeface="Euphemia" charset="0"/>
              <a:ea typeface="Calibri" pitchFamily="2" charset="0"/>
              <a:cs typeface="Calibri" pitchFamily="2" charset="0"/>
            </a:endParaRPr>
          </a:p>
          <a:p>
            <a:pPr algn="just">
              <a:defRPr lang="pt-PT"/>
            </a:pPr>
            <a:r>
              <a:rPr lang="fr-FR" sz="1200" dirty="0">
                <a:latin typeface="Arial Narrow" pitchFamily="2" charset="0"/>
              </a:rPr>
              <a:t>Nous sommes heureux d'offrir un package pour votre participation à la Conférence </a:t>
            </a:r>
            <a:r>
              <a:rPr lang="fr-FR" sz="1200" dirty="0" smtClean="0">
                <a:latin typeface="Arial Narrow" pitchFamily="2" charset="0"/>
              </a:rPr>
              <a:t>Internationale </a:t>
            </a:r>
            <a:r>
              <a:rPr lang="fr-FR" sz="1200" dirty="0">
                <a:latin typeface="Arial Narrow" pitchFamily="2" charset="0"/>
              </a:rPr>
              <a:t>sur le thème </a:t>
            </a:r>
            <a:r>
              <a:rPr lang="fr-FR" sz="1200" dirty="0" smtClean="0">
                <a:latin typeface="Arial Narrow" pitchFamily="2" charset="0"/>
              </a:rPr>
              <a:t>«</a:t>
            </a:r>
            <a:r>
              <a:rPr lang="fr-FR" sz="1200" i="1" dirty="0">
                <a:latin typeface="Arial Narrow" panose="020B0606020202030204" pitchFamily="34" charset="0"/>
              </a:rPr>
              <a:t>Application de la poudre de basalte en agriculture et de la fibre de basalte pour </a:t>
            </a:r>
            <a:r>
              <a:rPr lang="fr-FR" sz="1200" i="1" dirty="0" smtClean="0">
                <a:latin typeface="Arial Narrow" panose="020B0606020202030204" pitchFamily="34" charset="0"/>
              </a:rPr>
              <a:t>l'industrie - Ses </a:t>
            </a:r>
            <a:r>
              <a:rPr lang="fr-FR" sz="1200" i="1" dirty="0">
                <a:latin typeface="Arial Narrow" panose="020B0606020202030204" pitchFamily="34" charset="0"/>
              </a:rPr>
              <a:t>avantages en tant qu'engrais pour l'agriculture et la fibre de basalte dans l'innovation </a:t>
            </a:r>
            <a:r>
              <a:rPr lang="fr-FR" sz="1200" i="1" dirty="0" smtClean="0">
                <a:latin typeface="Arial Narrow" panose="020B0606020202030204" pitchFamily="34" charset="0"/>
              </a:rPr>
              <a:t>industrielle</a:t>
            </a:r>
            <a:r>
              <a:rPr lang="fr-FR" sz="1200" dirty="0" smtClean="0">
                <a:latin typeface="Arial Narrow" pitchFamily="2" charset="0"/>
              </a:rPr>
              <a:t>».</a:t>
            </a:r>
            <a:endParaRPr lang="pt-PT" sz="1200" dirty="0">
              <a:latin typeface="Euphemia" charset="0"/>
              <a:ea typeface="Calibri" pitchFamily="2" charset="0"/>
              <a:cs typeface="Calibri" pitchFamily="2" charset="0"/>
            </a:endParaRPr>
          </a:p>
        </p:txBody>
      </p:sp>
      <p:grpSp>
        <p:nvGrpSpPr>
          <p:cNvPr id="69" name="Grupo 68"/>
          <p:cNvGrpSpPr/>
          <p:nvPr/>
        </p:nvGrpSpPr>
        <p:grpSpPr>
          <a:xfrm>
            <a:off x="56078" y="2214245"/>
            <a:ext cx="388620" cy="3596640"/>
            <a:chOff x="56078" y="2214245"/>
            <a:chExt cx="388620" cy="3596640"/>
          </a:xfrm>
        </p:grpSpPr>
        <p:sp>
          <p:nvSpPr>
            <p:cNvPr id="9" name="Conexão recta 23"/>
            <p:cNvSpPr>
              <a:extLst>
                <a:ext uri="smNativeData">
  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6AQAALBEAADoBAADCJQAAEAAAACYAAAAIAAAA//////////8="/>
                </a:ext>
              </a:extLst>
            </p:cNvSpPr>
            <p:nvPr/>
          </p:nvSpPr>
          <p:spPr>
            <a:xfrm>
              <a:off x="66873" y="2464435"/>
              <a:ext cx="0" cy="334645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grpSp>
          <p:nvGrpSpPr>
            <p:cNvPr id="10" name="Grupo 6"/>
            <p:cNvGrpSpPr>
              <a:extLst>
                <a:ext uri="smNativeData">
                  <pr:smNativeData xmlns="" xmlns:p14="http://schemas.microsoft.com/office/powerpoint/2010/main" xmlns:pr="smNativeData" val="SMDATA_7_6EexXRMAAAAlAAAAAQAAAA8BAAAAkAAAAEgAAACQAAAASAAAAAAAAAAAAAAAAAAAABcAAAAUAAAAAAAAAAAAAAD/fwAA/38AAAAAAAAJAAAABAAAAAAAABsMAAAAEAAAAAAAAAAAAAAAAAAAAAAAAAAfAAAAVAAAAAAAAAAAAAAAAAAAAAAAAAAAAAAAAAAAAAAAAAAAAAAAAAAAAAAAAAAAAAAAAAAAAAAAAAAAAAAAAAAAAAAAAAAAAAAAAAAAAAAAAAAAAAAAAAAAACEAAAAYAAAAFAAAADMBAACREAAA6wIAANwRAAAQAAAAJgAAAAgAAAD/////AAAAAA=="/>
                </a:ext>
              </a:extLst>
            </p:cNvGrpSpPr>
            <p:nvPr/>
          </p:nvGrpSpPr>
          <p:grpSpPr>
            <a:xfrm>
              <a:off x="62428" y="2366010"/>
              <a:ext cx="279400" cy="210185"/>
              <a:chOff x="194945" y="2693035"/>
              <a:chExt cx="279400" cy="210185"/>
            </a:xfrm>
          </p:grpSpPr>
          <p:sp>
            <p:nvSpPr>
              <p:cNvPr id="12" name="Conexão recta 23"/>
              <p:cNvSpPr>
                <a:extLst>
                  <a:ext uri="smNativeData">
    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zAQAAQBEAAOsCAABAEQAAAAAAACYAAAAIAAAA//////////8="/>
                  </a:ext>
                </a:extLst>
              </p:cNvSpPr>
              <p:nvPr/>
            </p:nvSpPr>
            <p:spPr>
              <a:xfrm rot="5400000">
                <a:off x="334645" y="2664460"/>
                <a:ext cx="0" cy="279400"/>
              </a:xfrm>
              <a:prstGeom prst="line">
                <a:avLst/>
              </a:prstGeom>
              <a:noFill/>
              <a:ln w="19050" cap="flat" cmpd="sng" algn="ctr">
                <a:solidFill>
                  <a:srgbClr val="92D050"/>
                </a:solidFill>
                <a:prstDash val="solid"/>
                <a:headEnd type="none"/>
                <a:tailEnd type="none"/>
              </a:ln>
              <a:effectLst/>
            </p:spPr>
          </p:sp>
          <p:sp>
            <p:nvSpPr>
              <p:cNvPr id="11" name="Linha7"/>
              <p:cNvSpPr>
                <a:extLst>
                  <a:ext uri="smNativeData">
    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DPAgAAkRAAAM8CAADcEQAAAAAAACYAAAAIAAAA//////////8="/>
                  </a:ext>
                </a:extLst>
              </p:cNvSpPr>
              <p:nvPr/>
            </p:nvSpPr>
            <p:spPr>
              <a:xfrm>
                <a:off x="456565" y="2693035"/>
                <a:ext cx="0" cy="210185"/>
              </a:xfrm>
              <a:prstGeom prst="line">
                <a:avLst/>
              </a:prstGeom>
              <a:noFill/>
              <a:ln w="19050" cap="flat" cmpd="sng" algn="ctr">
                <a:solidFill>
                  <a:srgbClr val="92D050"/>
                </a:solidFill>
                <a:prstDash val="solid"/>
                <a:headEnd type="none"/>
                <a:tailEnd type="none"/>
              </a:ln>
              <a:effectLst/>
            </p:spPr>
          </p:sp>
        </p:grpSp>
        <p:sp>
          <p:nvSpPr>
            <p:cNvPr id="15" name="Conexão recta 23"/>
            <p:cNvSpPr>
              <a:extLst>
                <a:ext uri="smNativeData">
  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zAQAAyBIAAOsCAADIEgAAAAAAACYAAAAIAAAA//////////8="/>
                </a:ext>
              </a:extLst>
            </p:cNvSpPr>
            <p:nvPr/>
          </p:nvSpPr>
          <p:spPr>
            <a:xfrm rot="5400000">
              <a:off x="202128" y="2646515"/>
              <a:ext cx="0" cy="27940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8" name="Conexão recta 23"/>
            <p:cNvSpPr>
              <a:extLst>
                <a:ext uri="smNativeData">
  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6AQAAYBQAAPMCAABgFAAAAAAAACYAAAAIAAAA//////////8="/>
                </a:ext>
              </a:extLst>
            </p:cNvSpPr>
            <p:nvPr/>
          </p:nvSpPr>
          <p:spPr>
            <a:xfrm rot="5400000">
              <a:off x="206573" y="2917627"/>
              <a:ext cx="0" cy="280035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1" name="Conexão recta 23"/>
            <p:cNvSpPr>
              <a:extLst>
                <a:ext uri="smNativeData">
  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BDAQAA3RUAAPsCAADdFQAAAAAAACYAAAAIAAAA//////////8="/>
                </a:ext>
              </a:extLst>
            </p:cNvSpPr>
            <p:nvPr/>
          </p:nvSpPr>
          <p:spPr>
            <a:xfrm rot="5400000">
              <a:off x="212288" y="3183626"/>
              <a:ext cx="0" cy="27940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4" name="Conexão recta 23"/>
            <p:cNvSpPr>
              <a:extLst>
                <a:ext uri="smNativeData">
  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3AQAAWhcAAO8CAABaFwAAAAAAACYAAAAIAAAA//////////8="/>
                </a:ext>
              </a:extLst>
            </p:cNvSpPr>
            <p:nvPr/>
          </p:nvSpPr>
          <p:spPr>
            <a:xfrm rot="5400000">
              <a:off x="204668" y="3473689"/>
              <a:ext cx="0" cy="27940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30" name="Linha1"/>
            <p:cNvSpPr>
              <a:extLst>
                <a:ext uri="smNativeData">
  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3AQAAaBoAAO8CAABoGgAAAAAAACYAAAAIAAAA//////////8="/>
                </a:ext>
              </a:extLst>
            </p:cNvSpPr>
            <p:nvPr/>
          </p:nvSpPr>
          <p:spPr>
            <a:xfrm rot="5400000">
              <a:off x="204668" y="3741651"/>
              <a:ext cx="0" cy="27940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33" name="Conexão recta 23"/>
            <p:cNvSpPr>
              <a:extLst>
                <a:ext uri="smNativeData">
  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L47T1g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3AQAAFhwAAO8CAAAWHAAAAAAAACYAAAAIAAAA//////////8="/>
                </a:ext>
              </a:extLst>
            </p:cNvSpPr>
            <p:nvPr/>
          </p:nvSpPr>
          <p:spPr>
            <a:xfrm rot="5400000">
              <a:off x="204668" y="4026733"/>
              <a:ext cx="0" cy="27940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36" name="Conexão recta 23"/>
            <p:cNvSpPr>
              <a:extLst>
                <a:ext uri="smNativeData">
  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6AQAAph0AAPMCAACmHQAAAAAAACYAAAAIAAAA//////////8="/>
                </a:ext>
              </a:extLst>
            </p:cNvSpPr>
            <p:nvPr/>
          </p:nvSpPr>
          <p:spPr>
            <a:xfrm rot="5400000">
              <a:off x="206573" y="4292765"/>
              <a:ext cx="0" cy="280035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37" name="Linha2"/>
            <p:cNvSpPr>
              <a:extLst>
                <a:ext uri="smNativeData">
  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C/AgAArw8AAI0DAACvDwAAEAAAACYAAAAIAAAA//////////8="/>
                </a:ext>
              </a:extLst>
            </p:cNvSpPr>
            <p:nvPr/>
          </p:nvSpPr>
          <p:spPr>
            <a:xfrm rot="5400000">
              <a:off x="379293" y="2157095"/>
              <a:ext cx="0" cy="13081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38" name="Conexão recta 23"/>
            <p:cNvSpPr>
              <a:extLst>
                <a:ext uri="smNativeData">
  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DSAgAAog8AANICAACaEAAAEAAAACYAAAAIAAAA//////////8="/>
                </a:ext>
              </a:extLst>
            </p:cNvSpPr>
            <p:nvPr/>
          </p:nvSpPr>
          <p:spPr>
            <a:xfrm>
              <a:off x="325953" y="2214245"/>
              <a:ext cx="0" cy="15748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1" name="Linha12"/>
            <p:cNvSpPr>
              <a:extLst>
                <a:ext uri="smNativeData">
  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wAQAAOx8AAOgCAAA7HwAAAAAAACYAAAAIAAAA//////////8="/>
                </a:ext>
              </a:extLst>
            </p:cNvSpPr>
            <p:nvPr/>
          </p:nvSpPr>
          <p:spPr>
            <a:xfrm rot="5400000">
              <a:off x="200223" y="4549940"/>
              <a:ext cx="0" cy="27940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4" name="Linha11"/>
            <p:cNvSpPr>
              <a:extLst>
                <a:ext uri="smNativeData">
  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wAQAAzCAAAOgCAADMIAAAAAAAACYAAAAIAAAA//////////8="/>
                </a:ext>
              </a:extLst>
            </p:cNvSpPr>
            <p:nvPr/>
          </p:nvSpPr>
          <p:spPr>
            <a:xfrm rot="5400000">
              <a:off x="200223" y="4816607"/>
              <a:ext cx="0" cy="27940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8" name="Linha13"/>
            <p:cNvSpPr>
              <a:extLst>
                <a:ext uri="smNativeData">
  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wAQAAciUAAOgCAAByJQAAAAAAACYAAAAIAAAA//////////8="/>
                </a:ext>
              </a:extLst>
            </p:cNvSpPr>
            <p:nvPr/>
          </p:nvSpPr>
          <p:spPr>
            <a:xfrm rot="5400000">
              <a:off x="200223" y="5668513"/>
              <a:ext cx="0" cy="27940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3" name="Linha15"/>
            <p:cNvSpPr>
              <a:extLst>
                <a:ext uri="smNativeData">
  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pAQAA7yMAAOECAADvIwAAAAAAACYAAAAIAAAA//////////8="/>
                </a:ext>
              </a:extLst>
            </p:cNvSpPr>
            <p:nvPr/>
          </p:nvSpPr>
          <p:spPr>
            <a:xfrm rot="5400000">
              <a:off x="195778" y="5360794"/>
              <a:ext cx="0" cy="27940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6" name="Linha14"/>
            <p:cNvSpPr>
              <a:extLst>
                <a:ext uri="smNativeData">
  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2AQAAXCIAAO8CAABcIgAAAAAAACYAAAAIAAAA//////////8="/>
                </a:ext>
              </a:extLst>
            </p:cNvSpPr>
            <p:nvPr/>
          </p:nvSpPr>
          <p:spPr>
            <a:xfrm rot="5400000">
              <a:off x="204033" y="5094671"/>
              <a:ext cx="0" cy="280035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</p:grpSp>
      <p:sp>
        <p:nvSpPr>
          <p:cNvPr id="67" name="Retângulo 9"/>
          <p:cNvSpPr>
            <a:extLst>
              <a:ext uri="smNativeData">
                <pr:smNativeData xmlns="" xmlns:p14="http://schemas.microsoft.com/office/powerpoint/2010/main" xmlns:pr="smNativeData" val="SMDATA_13_6EexXR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u7OEDzMzMAMDA/wB/f38AAAAAAAAAAAAAAAAAAAAAAAAAAAAhAAAAGAAAABQAAABiAAAAMycAAKoQAABbLAAAACAAACYAAAAIAAAA//////////8="/>
              </a:ext>
            </a:extLst>
          </p:cNvSpPr>
          <p:nvPr/>
        </p:nvSpPr>
        <p:spPr>
          <a:xfrm>
            <a:off x="56514" y="5863426"/>
            <a:ext cx="3509646" cy="48609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pt-PT"/>
            </a:pPr>
            <a:r>
              <a:rPr lang="fr-FR" sz="1600" b="1" i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Remarques</a:t>
            </a:r>
            <a:r>
              <a:rPr lang="pt-PT" sz="1600" b="1" i="1" dirty="0" smtClean="0">
                <a:solidFill>
                  <a:srgbClr val="C0000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:</a:t>
            </a:r>
            <a:endParaRPr lang="en-GB" sz="1600" b="1" i="1" dirty="0">
              <a:solidFill>
                <a:srgbClr val="C00000"/>
              </a:solidFill>
              <a:latin typeface="Arial Narrow" pitchFamily="2" charset="0"/>
              <a:ea typeface="Calibri" pitchFamily="2" charset="0"/>
              <a:cs typeface="Calibri" pitchFamily="2" charset="0"/>
            </a:endParaRPr>
          </a:p>
          <a:p>
            <a:r>
              <a:rPr lang="pt-PT" sz="1200" b="1" dirty="0" smtClean="0">
                <a:solidFill>
                  <a:srgbClr val="92D050"/>
                </a:solidFill>
                <a:latin typeface="Arial Narrow" panose="020B0606020202030204" pitchFamily="34" charset="0"/>
              </a:rPr>
              <a:t>»</a:t>
            </a:r>
            <a:r>
              <a:rPr lang="en-US" sz="1200" dirty="0" smtClean="0">
                <a:latin typeface="Arial Narrow" panose="020B0606020202030204" pitchFamily="34" charset="0"/>
              </a:rPr>
              <a:t> </a:t>
            </a:r>
            <a:r>
              <a:rPr lang="fr-FR" sz="1200" dirty="0">
                <a:latin typeface="Arial Narrow" panose="020B0606020202030204" pitchFamily="34" charset="0"/>
              </a:rPr>
              <a:t>Le programme est soumis aux conditions générales.</a:t>
            </a:r>
          </a:p>
        </p:txBody>
      </p:sp>
      <p:sp>
        <p:nvSpPr>
          <p:cNvPr id="41" name="TextBox 20"/>
          <p:cNvSpPr>
            <a:extLst>
              <a:ext uri="smNativeData">
                <pr:smNativeData xmlns="" xmlns:p14="http://schemas.microsoft.com/office/powerpoint/2010/main" xmlns:pr="smNativeData" val="SMDATA_13_r1y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CwHQAATAEAADIqAABGBQAAECAAACYAAAAIAAAA//////////8="/>
              </a:ext>
            </a:extLst>
          </p:cNvSpPr>
          <p:nvPr/>
        </p:nvSpPr>
        <p:spPr>
          <a:xfrm>
            <a:off x="4146550" y="210820"/>
            <a:ext cx="2712720" cy="646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r">
              <a:defRPr lang="pt-PT"/>
            </a:pPr>
            <a:r>
              <a:rPr lang="pt-PT" sz="3600" i="1" dirty="0" smtClean="0">
                <a:solidFill>
                  <a:srgbClr val="7DF52B"/>
                </a:solidFill>
                <a:latin typeface="Arial Black" pitchFamily="2" charset="0"/>
                <a:ea typeface="Calibri" pitchFamily="2" charset="0"/>
                <a:cs typeface="Calibri" pitchFamily="2" charset="0"/>
              </a:rPr>
              <a:t>€</a:t>
            </a:r>
            <a:r>
              <a:rPr lang="pt-PT" sz="3600" i="1" dirty="0" smtClean="0">
                <a:solidFill>
                  <a:srgbClr val="7DF52B"/>
                </a:solidFill>
                <a:latin typeface="Arial Black" pitchFamily="2" charset="0"/>
              </a:rPr>
              <a:t>xxx,xx</a:t>
            </a:r>
            <a:r>
              <a:rPr lang="pt-PT" sz="3600" i="1" dirty="0" smtClean="0">
                <a:solidFill>
                  <a:srgbClr val="7DF52B"/>
                </a:solidFill>
                <a:latin typeface="Arial Black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pt-PT" sz="1400" i="1" dirty="0">
                <a:solidFill>
                  <a:srgbClr val="7DF52B"/>
                </a:solidFill>
                <a:latin typeface="Arial Black" pitchFamily="2" charset="0"/>
                <a:ea typeface="Calibri" pitchFamily="2" charset="0"/>
                <a:cs typeface="Calibri" pitchFamily="2" charset="0"/>
              </a:rPr>
              <a:t>ATI</a:t>
            </a:r>
          </a:p>
        </p:txBody>
      </p:sp>
      <p:sp>
        <p:nvSpPr>
          <p:cNvPr id="42" name="Retângulo1"/>
          <p:cNvSpPr>
            <a:extLst>
              <a:ext uri="smNativeData">
                <pr:smNativeData xmlns="" xmlns:p14="http://schemas.microsoft.com/office/powerpoint/2010/main" xmlns:pr="smNativeData" val="SMDATA_13_r1y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WcAFY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iIgAA9QMAADAqAADZBQAAECAAACYAAAAIAAAA//////////8="/>
              </a:ext>
            </a:extLst>
          </p:cNvSpPr>
          <p:nvPr/>
        </p:nvSpPr>
        <p:spPr>
          <a:xfrm>
            <a:off x="5291455" y="874395"/>
            <a:ext cx="1444625" cy="3073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defRPr lang="pt-PT"/>
            </a:pPr>
            <a:r>
              <a:rPr lang="en-US" sz="1400" b="1" i="1" spc="10" dirty="0" smtClean="0">
                <a:solidFill>
                  <a:schemeClr val="bg1"/>
                </a:solidFill>
                <a:latin typeface="Arial Rounded MT Bold" pitchFamily="2" charset="0"/>
                <a:ea typeface="Calibri" pitchFamily="2" charset="0"/>
                <a:cs typeface="Arial" pitchFamily="2" charset="0"/>
              </a:rPr>
              <a:t>PACK Ref- </a:t>
            </a:r>
            <a:r>
              <a:rPr lang="en-US" sz="1400" b="1" i="1" spc="10" baseline="30000" dirty="0" smtClean="0">
                <a:solidFill>
                  <a:schemeClr val="bg1"/>
                </a:solidFill>
                <a:latin typeface="Arial Rounded MT Bold" pitchFamily="2" charset="0"/>
                <a:ea typeface="Calibri" pitchFamily="2" charset="0"/>
                <a:cs typeface="Arial" pitchFamily="2" charset="0"/>
              </a:rPr>
              <a:t>02</a:t>
            </a:r>
            <a:endParaRPr lang="en-US" sz="1400" b="1" i="1" spc="10" baseline="30000" dirty="0">
              <a:solidFill>
                <a:schemeClr val="bg1"/>
              </a:solidFill>
              <a:latin typeface="Arial Rounded MT Bold" pitchFamily="2" charset="0"/>
              <a:ea typeface="Calibri" pitchFamily="2" charset="0"/>
              <a:cs typeface="Arial" pitchFamily="2" charset="0"/>
            </a:endParaRPr>
          </a:p>
        </p:txBody>
      </p:sp>
      <p:sp>
        <p:nvSpPr>
          <p:cNvPr id="43" name="Rectangle 46"/>
          <p:cNvSpPr>
            <a:extLst>
              <a:ext uri="smNativeData">
                <pr:smNativeData xmlns="" xmlns:p14="http://schemas.microsoft.com/office/powerpoint/2010/main" xmlns:pr="smNativeData" val="SMDATA_13_r1y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+JQAAgQAAAG4qAABNAgAAECAAACYAAAAIAAAA//////////8="/>
              </a:ext>
            </a:extLst>
          </p:cNvSpPr>
          <p:nvPr/>
        </p:nvSpPr>
        <p:spPr>
          <a:xfrm>
            <a:off x="5679809" y="118110"/>
            <a:ext cx="1209571" cy="2921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 algn="r">
              <a:defRPr lang="pt-PT"/>
            </a:pPr>
            <a:r>
              <a:rPr lang="en-US" sz="1300" b="1" i="1" spc="1" dirty="0">
                <a:solidFill>
                  <a:schemeClr val="bg1"/>
                </a:solidFill>
                <a:latin typeface="Arial Rounded MT Bold" pitchFamily="2" charset="0"/>
                <a:cs typeface="Arial" pitchFamily="2" charset="0"/>
              </a:rPr>
              <a:t>À PARTIR DE </a:t>
            </a:r>
            <a:r>
              <a:rPr lang="en-US" sz="1300" b="1" i="1" spc="9" dirty="0" smtClean="0">
                <a:solidFill>
                  <a:schemeClr val="bg1"/>
                </a:solidFill>
                <a:latin typeface="Arial Rounded MT Bold" pitchFamily="2" charset="0"/>
                <a:ea typeface="Calibri" pitchFamily="2" charset="0"/>
                <a:cs typeface="Arial" pitchFamily="2" charset="0"/>
              </a:rPr>
              <a:t>:</a:t>
            </a:r>
            <a:endParaRPr lang="en-US" sz="1300" b="1" i="1" spc="9" dirty="0">
              <a:solidFill>
                <a:schemeClr val="bg1"/>
              </a:solidFill>
              <a:latin typeface="Arial Rounded MT Bold" pitchFamily="2" charset="0"/>
              <a:ea typeface="Calibri" pitchFamily="2" charset="0"/>
              <a:cs typeface="Arial" pitchFamily="2" charset="0"/>
            </a:endParaRPr>
          </a:p>
        </p:txBody>
      </p:sp>
      <p:sp>
        <p:nvSpPr>
          <p:cNvPr id="44" name="CaixaDeTexto 90"/>
          <p:cNvSpPr>
            <a:extLst>
              <a:ext uri="smNativeData">
                <pr:smNativeData xmlns="" xmlns:p14="http://schemas.microsoft.com/office/powerpoint/2010/main" xmlns:pr="smNativeData" val="SMDATA_13_r1y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CrIAAAwAcAANIlAADVCQAAECAAACYAAAAIAAAA//////////8="/>
              </a:ext>
            </a:extLst>
          </p:cNvSpPr>
          <p:nvPr/>
        </p:nvSpPr>
        <p:spPr>
          <a:xfrm>
            <a:off x="5310505" y="1130300"/>
            <a:ext cx="837565" cy="3384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pt-PT"/>
            </a:pPr>
            <a:r>
              <a:rPr lang="pt-PT" sz="1600" b="1" dirty="0" smtClean="0">
                <a:solidFill>
                  <a:schemeClr val="bg1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10 </a:t>
            </a:r>
            <a:r>
              <a:rPr lang="pt-PT" sz="1600" b="1" dirty="0" smtClean="0">
                <a:solidFill>
                  <a:schemeClr val="bg1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au </a:t>
            </a:r>
            <a:r>
              <a:rPr lang="pt-PT" sz="1600" b="1" dirty="0" smtClean="0">
                <a:solidFill>
                  <a:schemeClr val="bg1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12</a:t>
            </a:r>
            <a:endParaRPr lang="pt-PT" sz="1600" b="1" dirty="0">
              <a:solidFill>
                <a:schemeClr val="bg1"/>
              </a:solidFill>
              <a:latin typeface="Arial Narrow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49" name="CaixaDeTexto 91"/>
          <p:cNvSpPr>
            <a:extLst>
              <a:ext uri="smNativeData">
                <pr:smNativeData xmlns="" xmlns:p14="http://schemas.microsoft.com/office/powerpoint/2010/main" xmlns:pr="smNativeData" val="SMDATA_13_r1y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NMd7og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B4IwAAFAkAAPUpAACtDAAAECAAACYAAAAIAAAA//////////8="/>
              </a:ext>
            </a:extLst>
          </p:cNvSpPr>
          <p:nvPr/>
        </p:nvSpPr>
        <p:spPr>
          <a:xfrm>
            <a:off x="5765800" y="1437640"/>
            <a:ext cx="1054735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defRPr lang="pt-PT"/>
            </a:pPr>
            <a:r>
              <a:rPr lang="pt-PT" sz="1600" b="1" dirty="0" smtClean="0">
                <a:solidFill>
                  <a:srgbClr val="FFFF00"/>
                </a:solidFill>
              </a:rPr>
              <a:t>JUILLET</a:t>
            </a:r>
            <a:endParaRPr lang="pt-PT" sz="1600" b="1" dirty="0">
              <a:solidFill>
                <a:srgbClr val="FFFF00"/>
              </a:solidFill>
            </a:endParaRPr>
          </a:p>
          <a:p>
            <a:pPr algn="ctr">
              <a:defRPr lang="pt-PT"/>
            </a:pPr>
            <a:r>
              <a:rPr lang="pt-PT" sz="1600" b="1" dirty="0" smtClean="0">
                <a:solidFill>
                  <a:srgbClr val="FFFF00"/>
                </a:solidFill>
              </a:rPr>
              <a:t>2023</a:t>
            </a:r>
            <a:endParaRPr lang="pt-PT" sz="1600" b="1" dirty="0">
              <a:solidFill>
                <a:srgbClr val="FFFF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861050" y="1343793"/>
            <a:ext cx="294640" cy="26686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1200"/>
              </a:lnSpc>
            </a:pPr>
            <a:r>
              <a:rPr lang="pt-PT" dirty="0" smtClean="0">
                <a:solidFill>
                  <a:srgbClr val="FF0000"/>
                </a:solidFill>
                <a:latin typeface="Arial Narrow"/>
              </a:rPr>
              <a:t>■</a:t>
            </a:r>
            <a:endParaRPr lang="pt-PT" dirty="0">
              <a:solidFill>
                <a:srgbClr val="FF0000"/>
              </a:solidFill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" y="2676"/>
            <a:ext cx="3302651" cy="6427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ation">
      <a:majorFont>
        <a:latin typeface="Franklin Gothic Medium"/>
        <a:ea typeface="Calibri"/>
        <a:cs typeface="Calibri"/>
      </a:majorFont>
      <a:minorFont>
        <a:latin typeface="Franklin Gothic Book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ation">
      <a:majorFont>
        <a:latin typeface="Franklin Gothic Medium"/>
        <a:ea typeface="Calibri"/>
        <a:cs typeface="Calibri"/>
      </a:majorFont>
      <a:minorFont>
        <a:latin typeface="Franklin Gothic Book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500</Words>
  <Application>Microsoft Office PowerPoint</Application>
  <PresentationFormat>On-screen Show (4:3)</PresentationFormat>
  <Paragraphs>58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lti</dc:creator>
  <cp:lastModifiedBy>Base</cp:lastModifiedBy>
  <cp:revision>41</cp:revision>
  <dcterms:created xsi:type="dcterms:W3CDTF">2015-07-20T08:54:07Z</dcterms:created>
  <dcterms:modified xsi:type="dcterms:W3CDTF">2023-05-28T13:13:43Z</dcterms:modified>
</cp:coreProperties>
</file>