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0EC"/>
    <a:srgbClr val="6CBAD2"/>
    <a:srgbClr val="60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1046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9F134-4527-40E4-9BD9-6BA555601DE4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CD2E8-4238-413C-90BE-DE11A94148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08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CD2E8-4238-413C-90BE-DE11A941484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75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20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5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55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03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0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24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53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64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1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9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15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4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87183" cy="9144000"/>
          </a:xfrm>
          <a:prstGeom prst="rect">
            <a:avLst/>
          </a:prstGeom>
        </p:spPr>
      </p:pic>
      <p:sp>
        <p:nvSpPr>
          <p:cNvPr id="25" name="CaixaDeTexto 24"/>
          <p:cNvSpPr txBox="1"/>
          <p:nvPr/>
        </p:nvSpPr>
        <p:spPr>
          <a:xfrm>
            <a:off x="490872" y="8872735"/>
            <a:ext cx="603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Agency FB" pitchFamily="34" charset="0"/>
              </a:rPr>
              <a:t>Alvará nº: 3210             E-mail: info@setimocontinente.com       www.setimocontinente.com</a:t>
            </a:r>
            <a:endParaRPr lang="pt-PT" sz="14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60648" y="145532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i="1" dirty="0" smtClean="0">
                <a:solidFill>
                  <a:schemeClr val="bg1"/>
                </a:solidFill>
                <a:latin typeface="Arial Narrow" pitchFamily="34" charset="0"/>
              </a:rPr>
              <a:t>A PROPOSTA INCLUI:</a:t>
            </a:r>
            <a:endParaRPr lang="pt-PT" sz="1600" b="1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48680" y="1772394"/>
            <a:ext cx="424847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</a:t>
            </a:r>
            <a:r>
              <a:rPr lang="pt-PT" sz="12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pt-PT" sz="1200" dirty="0">
                <a:latin typeface="Arial Narrow" pitchFamily="34" charset="0"/>
              </a:rPr>
              <a:t>Itinerário proposto incluindo Bus </a:t>
            </a:r>
            <a:r>
              <a:rPr lang="pt-PT" sz="1200" dirty="0" smtClean="0">
                <a:latin typeface="Arial Narrow" pitchFamily="34" charset="0"/>
              </a:rPr>
              <a:t>luxo com motorista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</a:endParaRPr>
          </a:p>
          <a:p>
            <a:endParaRPr lang="pt-PT" sz="1200" b="1" dirty="0" smtClean="0">
              <a:solidFill>
                <a:srgbClr val="3D20EC"/>
              </a:solidFill>
              <a:latin typeface="Arial Narrow" pitchFamily="34" charset="0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</a:t>
            </a:r>
            <a:r>
              <a:rPr lang="pt-PT" sz="12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pt-PT" sz="1200" dirty="0">
                <a:latin typeface="Arial Narrow" pitchFamily="34" charset="0"/>
              </a:rPr>
              <a:t>Seguro de acidentes pessoais e de responsabilidade </a:t>
            </a:r>
            <a:r>
              <a:rPr lang="pt-PT" sz="1200" dirty="0" smtClean="0">
                <a:latin typeface="Arial Narrow" pitchFamily="34" charset="0"/>
              </a:rPr>
              <a:t>civil.</a:t>
            </a:r>
          </a:p>
          <a:p>
            <a:endParaRPr lang="pt-PT" sz="1200" dirty="0">
              <a:latin typeface="Arial Narrow" pitchFamily="34" charset="0"/>
            </a:endParaRPr>
          </a:p>
          <a:p>
            <a:r>
              <a:rPr lang="pt-PT" sz="1200" b="1" dirty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itchFamily="34" charset="0"/>
              </a:rPr>
              <a:t>Produção</a:t>
            </a:r>
            <a:r>
              <a:rPr lang="pt-PT" sz="1200" dirty="0">
                <a:latin typeface="Arial Narrow" pitchFamily="34" charset="0"/>
              </a:rPr>
              <a:t>, organização e </a:t>
            </a:r>
            <a:r>
              <a:rPr lang="pt-PT" sz="1200" dirty="0" smtClean="0">
                <a:latin typeface="Arial Narrow" pitchFamily="34" charset="0"/>
              </a:rPr>
              <a:t>monitorização do programa proposto. </a:t>
            </a:r>
            <a:endParaRPr lang="pt-PT" sz="1200" dirty="0">
              <a:latin typeface="Arial Narrow" pitchFamily="34" charset="0"/>
            </a:endParaRPr>
          </a:p>
          <a:p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itchFamily="34" charset="0"/>
              </a:rPr>
              <a:t>Transferes aeroporto hotel e vice-e-versa.</a:t>
            </a:r>
            <a:endParaRPr lang="pt-PT" sz="1200" dirty="0">
              <a:latin typeface="Arial Narrow" pitchFamily="34" charset="0"/>
            </a:endParaRPr>
          </a:p>
          <a:p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itchFamily="34" charset="0"/>
              </a:rPr>
              <a:t>Acompanhamento </a:t>
            </a:r>
            <a:r>
              <a:rPr lang="pt-PT" sz="1200" dirty="0">
                <a:latin typeface="Arial Narrow" pitchFamily="34" charset="0"/>
              </a:rPr>
              <a:t>de guia </a:t>
            </a:r>
            <a:r>
              <a:rPr lang="pt-PT" sz="1200" dirty="0" smtClean="0">
                <a:latin typeface="Arial Narrow" pitchFamily="34" charset="0"/>
              </a:rPr>
              <a:t>turístico especializado.</a:t>
            </a:r>
            <a:endParaRPr lang="pt-PT" sz="1200" dirty="0">
              <a:latin typeface="Arial Narrow" pitchFamily="34" charset="0"/>
            </a:endParaRPr>
          </a:p>
          <a:p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itchFamily="34" charset="0"/>
              </a:rPr>
              <a:t>Alojamento </a:t>
            </a:r>
            <a:r>
              <a:rPr lang="pt-PT" sz="1200" dirty="0">
                <a:latin typeface="Arial Narrow" pitchFamily="34" charset="0"/>
              </a:rPr>
              <a:t>do grupo nos </a:t>
            </a:r>
            <a:r>
              <a:rPr lang="pt-PT" sz="1200" dirty="0" smtClean="0">
                <a:latin typeface="Arial Narrow" pitchFamily="34" charset="0"/>
              </a:rPr>
              <a:t>hotéis propostos.</a:t>
            </a:r>
            <a:endParaRPr lang="pt-PT" sz="1200" dirty="0">
              <a:latin typeface="Arial Narrow" pitchFamily="34" charset="0"/>
            </a:endParaRPr>
          </a:p>
          <a:p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 </a:t>
            </a:r>
            <a:r>
              <a:rPr lang="pt-PT" sz="1200" dirty="0" smtClean="0">
                <a:latin typeface="Arial Narrow" pitchFamily="34" charset="0"/>
              </a:rPr>
              <a:t>Regime de meia pensão (Pequeno almoço + almoço ou jantar).</a:t>
            </a:r>
            <a:endParaRPr lang="pt-PT" sz="1200" dirty="0">
              <a:latin typeface="Arial Narrow" pitchFamily="34" charset="0"/>
            </a:endParaRPr>
          </a:p>
          <a:p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itchFamily="34" charset="0"/>
              </a:rPr>
              <a:t>Refeição nos locais e períodos indicados.</a:t>
            </a:r>
          </a:p>
          <a:p>
            <a:endParaRPr lang="pt-PT" sz="1200" dirty="0" smtClean="0">
              <a:latin typeface="Arial Narrow" pitchFamily="34" charset="0"/>
            </a:endParaRPr>
          </a:p>
          <a:p>
            <a:r>
              <a:rPr lang="pt-PT" sz="1200" b="1" dirty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itchFamily="34" charset="0"/>
              </a:rPr>
              <a:t>Paragens nos locais indicados.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01518" y="838617"/>
            <a:ext cx="1454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5 NOITES E 6 DIAS</a:t>
            </a:r>
            <a:endParaRPr lang="pt-PT" sz="12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714055"/>
              </p:ext>
            </p:extLst>
          </p:nvPr>
        </p:nvGraphicFramePr>
        <p:xfrm>
          <a:off x="0" y="7973470"/>
          <a:ext cx="6885384" cy="1161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5700"/>
                <a:gridCol w="823580"/>
                <a:gridCol w="494148"/>
                <a:gridCol w="576506"/>
                <a:gridCol w="576506"/>
                <a:gridCol w="576506"/>
                <a:gridCol w="494148"/>
                <a:gridCol w="418784"/>
                <a:gridCol w="487641"/>
                <a:gridCol w="491865"/>
              </a:tblGrid>
              <a:tr h="1710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DATAS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ÉPOCAS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TIPOS DE QUARTOS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CAMA EXTRA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</a:tr>
              <a:tr h="18814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INDIVIDUAL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DUPLO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SUPL SINGLE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8938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 20 </a:t>
                      </a:r>
                      <a:r>
                        <a:rPr lang="pt-PT" sz="900" b="1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Pax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 30 </a:t>
                      </a:r>
                      <a:r>
                        <a:rPr lang="pt-PT" sz="900" b="1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Pax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 40 </a:t>
                      </a:r>
                      <a:r>
                        <a:rPr lang="pt-PT" sz="900" b="1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Pax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 20 </a:t>
                      </a:r>
                      <a:r>
                        <a:rPr lang="pt-PT" sz="900" b="1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Pax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 30 </a:t>
                      </a:r>
                      <a:r>
                        <a:rPr lang="pt-PT" sz="900" b="1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Pax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 40 </a:t>
                      </a:r>
                      <a:r>
                        <a:rPr lang="pt-PT" sz="900" b="1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Pax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>
                          <a:solidFill>
                            <a:srgbClr val="7030A0"/>
                          </a:solidFill>
                          <a:effectLst/>
                          <a:latin typeface="Arial Narrow" pitchFamily="34" charset="0"/>
                        </a:rPr>
                        <a:t>De 1 Nov. 2012 a 31 de Março 2013</a:t>
                      </a:r>
                      <a:endParaRPr lang="pt-PT" sz="900" b="1" i="0" u="none" strike="noStrike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900" u="none" strike="noStrike">
                          <a:effectLst/>
                        </a:rPr>
                        <a:t>Época Baixa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€ 1.149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€ 888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€ 758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€ 1.052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€ 791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€ 660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>
                          <a:effectLst/>
                        </a:rPr>
                        <a:t>€ 52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>
                          <a:effectLst/>
                        </a:rPr>
                        <a:t>€ 20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>
                          <a:solidFill>
                            <a:srgbClr val="7030A0"/>
                          </a:solidFill>
                          <a:effectLst/>
                          <a:latin typeface="Arial Narrow" pitchFamily="34" charset="0"/>
                        </a:rPr>
                        <a:t>Abril - 2013</a:t>
                      </a:r>
                      <a:endParaRPr lang="pt-PT" sz="900" b="1" i="0" u="none" strike="noStrike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900" u="none" strike="noStrike">
                          <a:effectLst/>
                        </a:rPr>
                        <a:t>Época Média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€ 1.183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€ 922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€ 792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€ 1.058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€ 798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€ 667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>
                          <a:effectLst/>
                        </a:rPr>
                        <a:t>€ 55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>
                          <a:effectLst/>
                        </a:rPr>
                        <a:t>€ 20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>
                          <a:solidFill>
                            <a:srgbClr val="7030A0"/>
                          </a:solidFill>
                          <a:effectLst/>
                          <a:latin typeface="Arial Narrow" pitchFamily="34" charset="0"/>
                        </a:rPr>
                        <a:t>De 1 Maio a 31 Out. 2013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900" u="none" strike="noStrike">
                          <a:effectLst/>
                        </a:rPr>
                        <a:t>Época Alta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>
                          <a:effectLst/>
                        </a:rPr>
                        <a:t>€ 1.221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€ 960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€ 830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€ 1.082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€ 821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>
                          <a:effectLst/>
                        </a:rPr>
                        <a:t>€ 691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>
                          <a:effectLst/>
                        </a:rPr>
                        <a:t>€ 58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>
                          <a:effectLst/>
                        </a:rPr>
                        <a:t>€ 20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pSp>
        <p:nvGrpSpPr>
          <p:cNvPr id="18" name="Grupo 7"/>
          <p:cNvGrpSpPr/>
          <p:nvPr/>
        </p:nvGrpSpPr>
        <p:grpSpPr>
          <a:xfrm>
            <a:off x="5095427" y="552103"/>
            <a:ext cx="1717949" cy="1286163"/>
            <a:chOff x="1140752" y="1259632"/>
            <a:chExt cx="1717949" cy="1286163"/>
          </a:xfrm>
          <a:solidFill>
            <a:schemeClr val="bg1"/>
          </a:solidFill>
        </p:grpSpPr>
        <p:sp>
          <p:nvSpPr>
            <p:cNvPr id="19" name="Explosão 2 14"/>
            <p:cNvSpPr/>
            <p:nvPr/>
          </p:nvSpPr>
          <p:spPr>
            <a:xfrm rot="1920000">
              <a:off x="1140752" y="1259632"/>
              <a:ext cx="1717949" cy="1286163"/>
            </a:xfrm>
            <a:prstGeom prst="irregularSeal2">
              <a:avLst/>
            </a:prstGeom>
            <a:grpFill/>
            <a:ln>
              <a:solidFill>
                <a:srgbClr val="6CBA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6"/>
            <p:cNvSpPr txBox="1"/>
            <p:nvPr/>
          </p:nvSpPr>
          <p:spPr>
            <a:xfrm>
              <a:off x="1480602" y="1607121"/>
              <a:ext cx="1012291" cy="5539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pt-PT" sz="1400" b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Desde</a:t>
              </a:r>
            </a:p>
            <a:p>
              <a:pPr>
                <a:lnSpc>
                  <a:spcPts val="1800"/>
                </a:lnSpc>
              </a:pPr>
              <a:r>
                <a:rPr lang="pt-PT" sz="1400" b="1" i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€660</a:t>
              </a:r>
              <a:endParaRPr lang="pt-PT" sz="1400" b="1" i="1" dirty="0">
                <a:solidFill>
                  <a:srgbClr val="3D20EC"/>
                </a:solidFill>
                <a:latin typeface="Felix Titling" panose="04060505060202020A04" pitchFamily="82" charset="0"/>
              </a:endParaRPr>
            </a:p>
          </p:txBody>
        </p:sp>
      </p:grpSp>
      <p:sp>
        <p:nvSpPr>
          <p:cNvPr id="2" name="Right Triangle 1"/>
          <p:cNvSpPr/>
          <p:nvPr/>
        </p:nvSpPr>
        <p:spPr>
          <a:xfrm>
            <a:off x="7557" y="4716018"/>
            <a:ext cx="4221088" cy="328613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915" y="74177"/>
            <a:ext cx="1939033" cy="511126"/>
          </a:xfrm>
          <a:prstGeom prst="rect">
            <a:avLst/>
          </a:prstGeom>
        </p:spPr>
      </p:pic>
      <p:sp>
        <p:nvSpPr>
          <p:cNvPr id="21" name="CaixaDeTexto 53"/>
          <p:cNvSpPr txBox="1">
            <a:spLocks noChangeArrowheads="1"/>
          </p:cNvSpPr>
          <p:nvPr/>
        </p:nvSpPr>
        <p:spPr bwMode="auto">
          <a:xfrm>
            <a:off x="109075" y="6389611"/>
            <a:ext cx="20090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rgbClr val="3EA4BA"/>
                </a:solidFill>
                <a:latin typeface="Felix Titling" pitchFamily="82" charset="0"/>
              </a:rPr>
              <a:t>EMERGYS</a:t>
            </a:r>
            <a:endParaRPr lang="en-US" altLang="pt-PT" sz="1600" b="1" dirty="0">
              <a:solidFill>
                <a:srgbClr val="3EA4BA"/>
              </a:solidFill>
              <a:latin typeface="Felix Titling" pitchFamily="82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Apartado nº 1042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Código Postal nº 7600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Praia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República de Cabo Verde 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dirty="0" smtClean="0">
                <a:latin typeface="Arial Narrow" pitchFamily="34" charset="0"/>
              </a:rPr>
              <a:t>events</a:t>
            </a:r>
            <a:r>
              <a:rPr lang="en-US" altLang="pt-PT" sz="1100" dirty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</a:t>
            </a:r>
            <a:r>
              <a:rPr lang="en-US" altLang="pt-PT" sz="1100" dirty="0">
                <a:latin typeface="Arial Narrow" pitchFamily="34" charset="0"/>
              </a:rPr>
              <a:t>.</a:t>
            </a:r>
            <a:r>
              <a:rPr lang="en-US" altLang="pt-PT" sz="1100" dirty="0" err="1">
                <a:latin typeface="Arial Narrow" pitchFamily="34" charset="0"/>
              </a:rPr>
              <a:t>pt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pt-PT" sz="1100" dirty="0" smtClean="0">
                <a:latin typeface="Arial Narrow" pitchFamily="34" charset="0"/>
              </a:rPr>
              <a:t>info@emergys.pt</a:t>
            </a:r>
          </a:p>
          <a:p>
            <a:pPr>
              <a:lnSpc>
                <a:spcPts val="1200"/>
              </a:lnSpc>
              <a:spcBef>
                <a:spcPct val="0"/>
              </a:spcBef>
              <a:buNone/>
            </a:pPr>
            <a:r>
              <a:rPr lang="pt-PT" altLang="pt-PT" sz="1100" dirty="0" smtClean="0">
                <a:latin typeface="Arial Narrow" pitchFamily="34" charset="0"/>
              </a:rPr>
              <a:t>helpdesk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100" dirty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</a:t>
            </a:r>
            <a:r>
              <a:rPr lang="en-US" altLang="pt-PT" sz="1100" dirty="0">
                <a:latin typeface="Arial Narrow" pitchFamily="34" charset="0"/>
              </a:rPr>
              <a:t>.</a:t>
            </a:r>
            <a:r>
              <a:rPr lang="en-US" altLang="pt-PT" sz="1100" dirty="0" err="1">
                <a:latin typeface="Arial Narrow" pitchFamily="34" charset="0"/>
              </a:rPr>
              <a:t>pt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pt-PT" sz="1100" dirty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>
                <a:latin typeface="Arial Narrow" pitchFamily="34" charset="0"/>
              </a:rPr>
              <a:t>.com</a:t>
            </a:r>
          </a:p>
        </p:txBody>
      </p:sp>
      <p:pic>
        <p:nvPicPr>
          <p:cNvPr id="16" name="Picture 2" descr="E:\DOSSIER 2020\atlanticbusinesscenter\flag\flag-waving-25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10" y="5913478"/>
            <a:ext cx="471118" cy="3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ight Triangle 21"/>
          <p:cNvSpPr/>
          <p:nvPr/>
        </p:nvSpPr>
        <p:spPr>
          <a:xfrm flipH="1">
            <a:off x="2659583" y="4716016"/>
            <a:ext cx="4221088" cy="329608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205" y="7596336"/>
            <a:ext cx="1322723" cy="3840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96630" y="-108520"/>
            <a:ext cx="0" cy="8891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53"/>
          <p:cNvSpPr txBox="1">
            <a:spLocks noChangeArrowheads="1"/>
          </p:cNvSpPr>
          <p:nvPr/>
        </p:nvSpPr>
        <p:spPr bwMode="auto">
          <a:xfrm>
            <a:off x="101518" y="683568"/>
            <a:ext cx="1575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600" b="1" dirty="0" err="1" smtClean="0">
                <a:solidFill>
                  <a:srgbClr val="3EA4BA"/>
                </a:solidFill>
                <a:latin typeface="Felix Titling" pitchFamily="82" charset="0"/>
              </a:rPr>
              <a:t>cabo</a:t>
            </a:r>
            <a:r>
              <a:rPr lang="en-US" altLang="pt-PT" sz="1600" b="1" dirty="0" smtClean="0">
                <a:solidFill>
                  <a:srgbClr val="3EA4BA"/>
                </a:solidFill>
                <a:latin typeface="Felix Titling" pitchFamily="82" charset="0"/>
              </a:rPr>
              <a:t> </a:t>
            </a:r>
            <a:r>
              <a:rPr lang="en-US" altLang="pt-PT" sz="1600" b="1" dirty="0" err="1" smtClean="0">
                <a:solidFill>
                  <a:srgbClr val="3EA4BA"/>
                </a:solidFill>
                <a:latin typeface="Felix Titling" pitchFamily="82" charset="0"/>
              </a:rPr>
              <a:t>verde</a:t>
            </a:r>
            <a:endParaRPr lang="en-US" altLang="pt-PT" sz="1600" b="1" dirty="0">
              <a:solidFill>
                <a:srgbClr val="3EA4BA"/>
              </a:solidFill>
              <a:latin typeface="Felix Titling" pitchFamily="82" charset="0"/>
            </a:endParaRPr>
          </a:p>
        </p:txBody>
      </p:sp>
      <p:sp>
        <p:nvSpPr>
          <p:cNvPr id="24" name="CaixaDeTexto 53"/>
          <p:cNvSpPr txBox="1">
            <a:spLocks noChangeArrowheads="1"/>
          </p:cNvSpPr>
          <p:nvPr/>
        </p:nvSpPr>
        <p:spPr bwMode="auto">
          <a:xfrm>
            <a:off x="4797152" y="5667185"/>
            <a:ext cx="20962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 smtClean="0">
                <a:latin typeface="Arial Narrow" pitchFamily="34" charset="0"/>
              </a:rPr>
              <a:t>Mr Pedro IVAN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de-DE" altLang="pt-PT" sz="1100" dirty="0" smtClean="0"/>
              <a:t>TM: +351 927 645 198</a:t>
            </a:r>
            <a:endParaRPr lang="de-DE" altLang="pt-PT" sz="1100" dirty="0"/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de-DE" altLang="pt-PT" sz="1100" dirty="0" smtClean="0"/>
              <a:t>Tel</a:t>
            </a:r>
            <a:r>
              <a:rPr lang="de-DE" altLang="pt-PT" sz="1100" dirty="0"/>
              <a:t>: </a:t>
            </a:r>
            <a:r>
              <a:rPr lang="de-DE" altLang="pt-PT" sz="1100" dirty="0" smtClean="0"/>
              <a:t>+351 </a:t>
            </a:r>
            <a:r>
              <a:rPr lang="pt-PT" sz="1100" dirty="0"/>
              <a:t>218 009 </a:t>
            </a:r>
            <a:r>
              <a:rPr lang="pt-PT" sz="1100" dirty="0" smtClean="0"/>
              <a:t>310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en-US" altLang="pt-PT" sz="1100" dirty="0">
                <a:latin typeface="Arial Narrow" pitchFamily="34" charset="0"/>
              </a:rPr>
              <a:t>WhatsApp: +351 </a:t>
            </a:r>
            <a:r>
              <a:rPr lang="de-DE" altLang="pt-PT" sz="1100" dirty="0"/>
              <a:t>927 645 </a:t>
            </a:r>
            <a:r>
              <a:rPr lang="de-DE" altLang="pt-PT" sz="1100" dirty="0" smtClean="0"/>
              <a:t>198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pt-PT" altLang="pt-PT" sz="1100" dirty="0" smtClean="0">
                <a:latin typeface="Arial Narrow" pitchFamily="34" charset="0"/>
              </a:rPr>
              <a:t>pedro.ivan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  <a:endParaRPr lang="pt-PT" altLang="pt-PT" sz="1100" i="1" dirty="0" smtClean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 smtClean="0">
                <a:latin typeface="Arial Narrow" pitchFamily="34" charset="0"/>
              </a:rPr>
              <a:t>Mr </a:t>
            </a:r>
            <a:r>
              <a:rPr lang="pt-PT" altLang="pt-PT" sz="1100" i="1" dirty="0">
                <a:latin typeface="Arial Narrow" pitchFamily="34" charset="0"/>
              </a:rPr>
              <a:t>Pedro </a:t>
            </a:r>
            <a:r>
              <a:rPr lang="pt-PT" altLang="pt-PT" sz="1100" i="1" dirty="0" smtClean="0">
                <a:latin typeface="Arial Narrow" pitchFamily="34" charset="0"/>
              </a:rPr>
              <a:t>PASCAL</a:t>
            </a:r>
            <a:endParaRPr lang="pt-PT" altLang="pt-PT" sz="1100" i="1" dirty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de-DE" altLang="pt-PT" sz="1100" dirty="0"/>
              <a:t>TM: +351 </a:t>
            </a:r>
            <a:r>
              <a:rPr lang="de-DE" altLang="pt-PT" sz="1100" dirty="0" smtClean="0"/>
              <a:t>924 857 480</a:t>
            </a:r>
            <a:endParaRPr lang="de-DE" altLang="pt-PT" sz="1100" dirty="0"/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de-DE" altLang="pt-PT" sz="1100" dirty="0"/>
              <a:t>Tel: +351 </a:t>
            </a:r>
            <a:r>
              <a:rPr lang="pt-PT" sz="1100" dirty="0"/>
              <a:t>218 009 310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en-US" altLang="pt-PT" sz="1100" dirty="0">
                <a:latin typeface="Arial Narrow" pitchFamily="34" charset="0"/>
              </a:rPr>
              <a:t>WhatsApp: +351 </a:t>
            </a:r>
            <a:r>
              <a:rPr lang="de-DE" altLang="pt-PT" sz="1100" dirty="0"/>
              <a:t>924 857 480 </a:t>
            </a:r>
            <a:r>
              <a:rPr lang="pt-PT" altLang="pt-PT" sz="1100" dirty="0" smtClean="0">
                <a:latin typeface="Arial Narrow" pitchFamily="34" charset="0"/>
              </a:rPr>
              <a:t>pedro.pascal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en-US" altLang="pt-PT" sz="1100" dirty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</a:t>
            </a:r>
            <a:r>
              <a:rPr lang="en-US" altLang="pt-PT" sz="1100" dirty="0" smtClean="0">
                <a:latin typeface="Arial Narrow" pitchFamily="34" charset="0"/>
              </a:rPr>
              <a:t>.</a:t>
            </a:r>
            <a:r>
              <a:rPr lang="en-US" altLang="pt-PT" sz="1100" dirty="0" err="1" smtClean="0">
                <a:latin typeface="Arial Narrow" pitchFamily="34" charset="0"/>
              </a:rPr>
              <a:t>pt</a:t>
            </a:r>
            <a:endParaRPr lang="en-US" altLang="pt-PT" sz="1100" dirty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pt-PT" sz="1100" dirty="0" smtClean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>
                <a:latin typeface="Arial Narrow" pitchFamily="34" charset="0"/>
              </a:rPr>
              <a:t>.com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4" y="12825"/>
            <a:ext cx="2077490" cy="572478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>
          <a:xfrm rot="5400000">
            <a:off x="2871590" y="270175"/>
            <a:ext cx="0" cy="8891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9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9837</TotalTime>
  <Words>294</Words>
  <Application>Microsoft Office PowerPoint</Application>
  <PresentationFormat>On-screen Show (4:3)</PresentationFormat>
  <Paragraphs>88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ABRIMAR</dc:creator>
  <cp:lastModifiedBy>Base</cp:lastModifiedBy>
  <cp:revision>141</cp:revision>
  <dcterms:created xsi:type="dcterms:W3CDTF">2012-09-23T00:23:39Z</dcterms:created>
  <dcterms:modified xsi:type="dcterms:W3CDTF">2022-09-04T04:38:53Z</dcterms:modified>
</cp:coreProperties>
</file>